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10287000" cx="18288000"/>
  <p:notesSz cx="6858000" cy="9144000"/>
  <p:embeddedFontLst>
    <p:embeddedFont>
      <p:font typeface="Arimo"/>
      <p:bold r:id="rId37"/>
      <p:boldItalic r:id="rId38"/>
    </p:embeddedFont>
    <p:embeddedFont>
      <p:font typeface="Nothing You Could Do"/>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Arimo-bold.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NothingYouCouldDo-regular.fntdata"/><Relationship Id="rId16" Type="http://schemas.openxmlformats.org/officeDocument/2006/relationships/slide" Target="slides/slide11.xml"/><Relationship Id="rId38" Type="http://schemas.openxmlformats.org/officeDocument/2006/relationships/font" Target="fonts/Arim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72b16105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272b161057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7.png"/><Relationship Id="rId4" Type="http://schemas.openxmlformats.org/officeDocument/2006/relationships/image" Target="../media/image74.gif"/><Relationship Id="rId5" Type="http://schemas.openxmlformats.org/officeDocument/2006/relationships/image" Target="../media/image7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6.png"/><Relationship Id="rId4" Type="http://schemas.openxmlformats.org/officeDocument/2006/relationships/image" Target="../media/image7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0.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0.png"/><Relationship Id="rId4" Type="http://schemas.openxmlformats.org/officeDocument/2006/relationships/image" Target="../media/image12.png"/><Relationship Id="rId5" Type="http://schemas.openxmlformats.org/officeDocument/2006/relationships/image" Target="../media/image87.png"/><Relationship Id="rId6" Type="http://schemas.openxmlformats.org/officeDocument/2006/relationships/image" Target="../media/image72.png"/><Relationship Id="rId7" Type="http://schemas.openxmlformats.org/officeDocument/2006/relationships/image" Target="../media/image8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3.png"/><Relationship Id="rId4" Type="http://schemas.openxmlformats.org/officeDocument/2006/relationships/image" Target="../media/image8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9.png"/><Relationship Id="rId4" Type="http://schemas.openxmlformats.org/officeDocument/2006/relationships/image" Target="../media/image78.jpg"/><Relationship Id="rId5" Type="http://schemas.openxmlformats.org/officeDocument/2006/relationships/image" Target="../media/image9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9.png"/><Relationship Id="rId4" Type="http://schemas.openxmlformats.org/officeDocument/2006/relationships/image" Target="../media/image78.jpg"/><Relationship Id="rId5" Type="http://schemas.openxmlformats.org/officeDocument/2006/relationships/image" Target="../media/image8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9.png"/><Relationship Id="rId4" Type="http://schemas.openxmlformats.org/officeDocument/2006/relationships/image" Target="../media/image10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9.png"/><Relationship Id="rId4" Type="http://schemas.openxmlformats.org/officeDocument/2006/relationships/image" Target="../media/image9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png"/><Relationship Id="rId6" Type="http://schemas.openxmlformats.org/officeDocument/2006/relationships/image" Target="../media/image9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9.png"/><Relationship Id="rId4" Type="http://schemas.openxmlformats.org/officeDocument/2006/relationships/image" Target="../media/image78.jpg"/><Relationship Id="rId5" Type="http://schemas.openxmlformats.org/officeDocument/2006/relationships/image" Target="../media/image9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3.png"/><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9.png"/><Relationship Id="rId4" Type="http://schemas.openxmlformats.org/officeDocument/2006/relationships/image" Target="../media/image78.jpg"/><Relationship Id="rId5" Type="http://schemas.openxmlformats.org/officeDocument/2006/relationships/image" Target="../media/image10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10.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8.jpg"/><Relationship Id="rId4" Type="http://schemas.openxmlformats.org/officeDocument/2006/relationships/image" Target="../media/image107.png"/><Relationship Id="rId9" Type="http://schemas.openxmlformats.org/officeDocument/2006/relationships/image" Target="../media/image105.png"/><Relationship Id="rId5" Type="http://schemas.openxmlformats.org/officeDocument/2006/relationships/image" Target="../media/image102.png"/><Relationship Id="rId6" Type="http://schemas.openxmlformats.org/officeDocument/2006/relationships/image" Target="../media/image98.png"/><Relationship Id="rId7" Type="http://schemas.openxmlformats.org/officeDocument/2006/relationships/image" Target="../media/image106.png"/><Relationship Id="rId8" Type="http://schemas.openxmlformats.org/officeDocument/2006/relationships/image" Target="../media/image112.png"/><Relationship Id="rId11" Type="http://schemas.openxmlformats.org/officeDocument/2006/relationships/image" Target="../media/image111.png"/><Relationship Id="rId10" Type="http://schemas.openxmlformats.org/officeDocument/2006/relationships/image" Target="../media/image104.png"/><Relationship Id="rId12" Type="http://schemas.openxmlformats.org/officeDocument/2006/relationships/image" Target="../media/image10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0" Type="http://schemas.openxmlformats.org/officeDocument/2006/relationships/image" Target="../media/image45.png"/><Relationship Id="rId22" Type="http://schemas.openxmlformats.org/officeDocument/2006/relationships/image" Target="../media/image25.png"/><Relationship Id="rId21" Type="http://schemas.openxmlformats.org/officeDocument/2006/relationships/image" Target="../media/image28.png"/><Relationship Id="rId24" Type="http://schemas.openxmlformats.org/officeDocument/2006/relationships/image" Target="../media/image46.png"/><Relationship Id="rId23"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5.png"/><Relationship Id="rId9" Type="http://schemas.openxmlformats.org/officeDocument/2006/relationships/image" Target="../media/image18.jpg"/><Relationship Id="rId26" Type="http://schemas.openxmlformats.org/officeDocument/2006/relationships/image" Target="../media/image50.png"/><Relationship Id="rId25" Type="http://schemas.openxmlformats.org/officeDocument/2006/relationships/image" Target="../media/image59.png"/><Relationship Id="rId28" Type="http://schemas.openxmlformats.org/officeDocument/2006/relationships/image" Target="../media/image60.png"/><Relationship Id="rId27" Type="http://schemas.openxmlformats.org/officeDocument/2006/relationships/image" Target="../media/image48.png"/><Relationship Id="rId5" Type="http://schemas.openxmlformats.org/officeDocument/2006/relationships/image" Target="../media/image4.png"/><Relationship Id="rId6" Type="http://schemas.openxmlformats.org/officeDocument/2006/relationships/image" Target="../media/image3.png"/><Relationship Id="rId29" Type="http://schemas.openxmlformats.org/officeDocument/2006/relationships/image" Target="../media/image58.png"/><Relationship Id="rId7" Type="http://schemas.openxmlformats.org/officeDocument/2006/relationships/image" Target="../media/image24.png"/><Relationship Id="rId8" Type="http://schemas.openxmlformats.org/officeDocument/2006/relationships/image" Target="../media/image10.png"/><Relationship Id="rId11" Type="http://schemas.openxmlformats.org/officeDocument/2006/relationships/image" Target="../media/image23.jpg"/><Relationship Id="rId10"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3.jpg"/><Relationship Id="rId15" Type="http://schemas.openxmlformats.org/officeDocument/2006/relationships/image" Target="../media/image20.png"/><Relationship Id="rId14" Type="http://schemas.openxmlformats.org/officeDocument/2006/relationships/image" Target="../media/image15.png"/><Relationship Id="rId17" Type="http://schemas.openxmlformats.org/officeDocument/2006/relationships/image" Target="../media/image33.png"/><Relationship Id="rId16" Type="http://schemas.openxmlformats.org/officeDocument/2006/relationships/image" Target="../media/image26.png"/><Relationship Id="rId19" Type="http://schemas.openxmlformats.org/officeDocument/2006/relationships/image" Target="../media/image55.png"/><Relationship Id="rId18" Type="http://schemas.openxmlformats.org/officeDocument/2006/relationships/image" Target="../media/image67.png"/></Relationships>
</file>

<file path=ppt/slides/_rels/slide7.xml.rels><?xml version="1.0" encoding="UTF-8" standalone="yes"?><Relationships xmlns="http://schemas.openxmlformats.org/package/2006/relationships"><Relationship Id="rId20" Type="http://schemas.openxmlformats.org/officeDocument/2006/relationships/image" Target="../media/image45.png"/><Relationship Id="rId22" Type="http://schemas.openxmlformats.org/officeDocument/2006/relationships/image" Target="../media/image25.png"/><Relationship Id="rId21" Type="http://schemas.openxmlformats.org/officeDocument/2006/relationships/image" Target="../media/image28.png"/><Relationship Id="rId24" Type="http://schemas.openxmlformats.org/officeDocument/2006/relationships/image" Target="../media/image46.png"/><Relationship Id="rId23"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5.png"/><Relationship Id="rId9" Type="http://schemas.openxmlformats.org/officeDocument/2006/relationships/image" Target="../media/image18.jpg"/><Relationship Id="rId26" Type="http://schemas.openxmlformats.org/officeDocument/2006/relationships/image" Target="../media/image50.png"/><Relationship Id="rId25" Type="http://schemas.openxmlformats.org/officeDocument/2006/relationships/image" Target="../media/image59.png"/><Relationship Id="rId28" Type="http://schemas.openxmlformats.org/officeDocument/2006/relationships/image" Target="../media/image60.png"/><Relationship Id="rId27" Type="http://schemas.openxmlformats.org/officeDocument/2006/relationships/image" Target="../media/image48.png"/><Relationship Id="rId5" Type="http://schemas.openxmlformats.org/officeDocument/2006/relationships/image" Target="../media/image4.png"/><Relationship Id="rId6" Type="http://schemas.openxmlformats.org/officeDocument/2006/relationships/image" Target="../media/image3.png"/><Relationship Id="rId29" Type="http://schemas.openxmlformats.org/officeDocument/2006/relationships/image" Target="../media/image58.png"/><Relationship Id="rId7" Type="http://schemas.openxmlformats.org/officeDocument/2006/relationships/image" Target="../media/image24.png"/><Relationship Id="rId8" Type="http://schemas.openxmlformats.org/officeDocument/2006/relationships/image" Target="../media/image10.png"/><Relationship Id="rId30" Type="http://schemas.openxmlformats.org/officeDocument/2006/relationships/image" Target="../media/image68.png"/><Relationship Id="rId11" Type="http://schemas.openxmlformats.org/officeDocument/2006/relationships/image" Target="../media/image23.jpg"/><Relationship Id="rId10"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3.jpg"/><Relationship Id="rId15" Type="http://schemas.openxmlformats.org/officeDocument/2006/relationships/image" Target="../media/image20.png"/><Relationship Id="rId14" Type="http://schemas.openxmlformats.org/officeDocument/2006/relationships/image" Target="../media/image15.png"/><Relationship Id="rId17" Type="http://schemas.openxmlformats.org/officeDocument/2006/relationships/image" Target="../media/image33.png"/><Relationship Id="rId16" Type="http://schemas.openxmlformats.org/officeDocument/2006/relationships/image" Target="../media/image26.png"/><Relationship Id="rId19" Type="http://schemas.openxmlformats.org/officeDocument/2006/relationships/image" Target="../media/image55.png"/><Relationship Id="rId18"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p:nvPr/>
        </p:nvSpPr>
        <p:spPr>
          <a:xfrm>
            <a:off x="-233374" y="735245"/>
            <a:ext cx="3890532" cy="9787501"/>
          </a:xfrm>
          <a:custGeom>
            <a:rect b="b" l="l" r="r" t="t"/>
            <a:pathLst>
              <a:path extrusionOk="0" h="9787501" w="3890532">
                <a:moveTo>
                  <a:pt x="0" y="0"/>
                </a:moveTo>
                <a:lnTo>
                  <a:pt x="3890532" y="0"/>
                </a:lnTo>
                <a:lnTo>
                  <a:pt x="3890532" y="9787501"/>
                </a:lnTo>
                <a:lnTo>
                  <a:pt x="0" y="9787501"/>
                </a:lnTo>
                <a:lnTo>
                  <a:pt x="0" y="0"/>
                </a:lnTo>
                <a:close/>
              </a:path>
            </a:pathLst>
          </a:custGeom>
          <a:blipFill rotWithShape="1">
            <a:blip r:embed="rId3">
              <a:alphaModFix/>
            </a:blip>
            <a:stretch>
              <a:fillRect b="0" l="0" r="0" t="0"/>
            </a:stretch>
          </a:blipFill>
          <a:ln>
            <a:noFill/>
          </a:ln>
        </p:spPr>
      </p:sp>
      <p:sp>
        <p:nvSpPr>
          <p:cNvPr id="85" name="Google Shape;85;p13"/>
          <p:cNvSpPr/>
          <p:nvPr/>
        </p:nvSpPr>
        <p:spPr>
          <a:xfrm rot="62681">
            <a:off x="2134306" y="1990628"/>
            <a:ext cx="765454" cy="1095462"/>
          </a:xfrm>
          <a:custGeom>
            <a:rect b="b" l="l" r="r" t="t"/>
            <a:pathLst>
              <a:path extrusionOk="0" h="1095462" w="765454">
                <a:moveTo>
                  <a:pt x="0" y="0"/>
                </a:moveTo>
                <a:lnTo>
                  <a:pt x="765454" y="0"/>
                </a:lnTo>
                <a:lnTo>
                  <a:pt x="765454" y="1095462"/>
                </a:lnTo>
                <a:lnTo>
                  <a:pt x="0" y="1095462"/>
                </a:lnTo>
                <a:lnTo>
                  <a:pt x="0" y="0"/>
                </a:lnTo>
                <a:close/>
              </a:path>
            </a:pathLst>
          </a:custGeom>
          <a:blipFill rotWithShape="1">
            <a:blip r:embed="rId4">
              <a:alphaModFix/>
            </a:blip>
            <a:stretch>
              <a:fillRect b="0" l="0" r="0" t="0"/>
            </a:stretch>
          </a:blipFill>
          <a:ln>
            <a:noFill/>
          </a:ln>
        </p:spPr>
      </p:sp>
      <p:sp>
        <p:nvSpPr>
          <p:cNvPr id="86" name="Google Shape;86;p13"/>
          <p:cNvSpPr/>
          <p:nvPr/>
        </p:nvSpPr>
        <p:spPr>
          <a:xfrm>
            <a:off x="1028700" y="8980061"/>
            <a:ext cx="7315200" cy="2286000"/>
          </a:xfrm>
          <a:custGeom>
            <a:rect b="b" l="l" r="r" t="t"/>
            <a:pathLst>
              <a:path extrusionOk="0" h="2286000" w="7315200">
                <a:moveTo>
                  <a:pt x="0" y="0"/>
                </a:moveTo>
                <a:lnTo>
                  <a:pt x="7315200" y="0"/>
                </a:lnTo>
                <a:lnTo>
                  <a:pt x="7315200" y="2286000"/>
                </a:lnTo>
                <a:lnTo>
                  <a:pt x="0" y="2286000"/>
                </a:lnTo>
                <a:lnTo>
                  <a:pt x="0" y="0"/>
                </a:lnTo>
                <a:close/>
              </a:path>
            </a:pathLst>
          </a:custGeom>
          <a:blipFill rotWithShape="1">
            <a:blip r:embed="rId5">
              <a:alphaModFix/>
            </a:blip>
            <a:stretch>
              <a:fillRect b="0" l="0" r="0" t="0"/>
            </a:stretch>
          </a:blipFill>
          <a:ln>
            <a:noFill/>
          </a:ln>
        </p:spPr>
      </p:sp>
      <p:sp>
        <p:nvSpPr>
          <p:cNvPr id="87" name="Google Shape;87;p13"/>
          <p:cNvSpPr txBox="1"/>
          <p:nvPr/>
        </p:nvSpPr>
        <p:spPr>
          <a:xfrm>
            <a:off x="5932350" y="1983750"/>
            <a:ext cx="11502600" cy="3560100"/>
          </a:xfrm>
          <a:prstGeom prst="rect">
            <a:avLst/>
          </a:prstGeom>
          <a:noFill/>
          <a:ln>
            <a:noFill/>
          </a:ln>
        </p:spPr>
        <p:txBody>
          <a:bodyPr anchorCtr="0" anchor="t" bIns="0" lIns="0" spcFirstLastPara="1" rIns="0" wrap="square" tIns="0">
            <a:spAutoFit/>
          </a:bodyPr>
          <a:lstStyle/>
          <a:p>
            <a:pPr indent="0" lvl="0" marL="0" marR="0" rtl="0" algn="ctr">
              <a:lnSpc>
                <a:spcPct val="112007"/>
              </a:lnSpc>
              <a:spcBef>
                <a:spcPts val="0"/>
              </a:spcBef>
              <a:spcAft>
                <a:spcPts val="0"/>
              </a:spcAft>
              <a:buNone/>
            </a:pPr>
            <a:r>
              <a:rPr i="1" lang="en-US" sz="7137" u="none" cap="none" strike="noStrike">
                <a:solidFill>
                  <a:srgbClr val="000000"/>
                </a:solidFill>
                <a:latin typeface="Trebuchet MS"/>
                <a:ea typeface="Trebuchet MS"/>
                <a:cs typeface="Trebuchet MS"/>
                <a:sym typeface="Trebuchet MS"/>
              </a:rPr>
              <a:t>YOUR VITAL ROLE FOR THE FUTURE OF MINISTRY RECRUITMENT IN THE WELS </a:t>
            </a:r>
            <a:endParaRPr i="1">
              <a:latin typeface="Trebuchet MS"/>
              <a:ea typeface="Trebuchet MS"/>
              <a:cs typeface="Trebuchet MS"/>
              <a:sym typeface="Trebuchet MS"/>
            </a:endParaRPr>
          </a:p>
        </p:txBody>
      </p:sp>
      <p:sp>
        <p:nvSpPr>
          <p:cNvPr id="88" name="Google Shape;88;p13"/>
          <p:cNvSpPr/>
          <p:nvPr/>
        </p:nvSpPr>
        <p:spPr>
          <a:xfrm>
            <a:off x="8343900" y="8980061"/>
            <a:ext cx="7315200" cy="2286000"/>
          </a:xfrm>
          <a:custGeom>
            <a:rect b="b" l="l" r="r" t="t"/>
            <a:pathLst>
              <a:path extrusionOk="0" h="2286000" w="7315200">
                <a:moveTo>
                  <a:pt x="0" y="0"/>
                </a:moveTo>
                <a:lnTo>
                  <a:pt x="7315200" y="0"/>
                </a:lnTo>
                <a:lnTo>
                  <a:pt x="7315200" y="2286000"/>
                </a:lnTo>
                <a:lnTo>
                  <a:pt x="0" y="2286000"/>
                </a:lnTo>
                <a:lnTo>
                  <a:pt x="0" y="0"/>
                </a:lnTo>
                <a:close/>
              </a:path>
            </a:pathLst>
          </a:custGeom>
          <a:blipFill rotWithShape="1">
            <a:blip r:embed="rId5">
              <a:alphaModFix/>
            </a:blip>
            <a:stretch>
              <a:fillRect b="0" l="0" r="0" t="0"/>
            </a:stretch>
          </a:blipFill>
          <a:ln>
            <a:noFill/>
          </a:ln>
        </p:spPr>
      </p:sp>
      <p:sp>
        <p:nvSpPr>
          <p:cNvPr id="89" name="Google Shape;89;p13"/>
          <p:cNvSpPr/>
          <p:nvPr/>
        </p:nvSpPr>
        <p:spPr>
          <a:xfrm>
            <a:off x="15659100" y="8980061"/>
            <a:ext cx="7315200" cy="2286000"/>
          </a:xfrm>
          <a:custGeom>
            <a:rect b="b" l="l" r="r" t="t"/>
            <a:pathLst>
              <a:path extrusionOk="0" h="2286000" w="7315200">
                <a:moveTo>
                  <a:pt x="0" y="0"/>
                </a:moveTo>
                <a:lnTo>
                  <a:pt x="7315200" y="0"/>
                </a:lnTo>
                <a:lnTo>
                  <a:pt x="7315200" y="2286000"/>
                </a:lnTo>
                <a:lnTo>
                  <a:pt x="0" y="2286000"/>
                </a:lnTo>
                <a:lnTo>
                  <a:pt x="0" y="0"/>
                </a:lnTo>
                <a:close/>
              </a:path>
            </a:pathLst>
          </a:custGeom>
          <a:blipFill rotWithShape="1">
            <a:blip r:embed="rId5">
              <a:alphaModFix/>
            </a:blip>
            <a:stretch>
              <a:fillRect b="0" l="0" r="0" t="0"/>
            </a:stretch>
          </a:blipFill>
          <a:ln>
            <a:noFill/>
          </a:ln>
        </p:spPr>
      </p:sp>
      <p:sp>
        <p:nvSpPr>
          <p:cNvPr id="90" name="Google Shape;90;p13"/>
          <p:cNvSpPr/>
          <p:nvPr/>
        </p:nvSpPr>
        <p:spPr>
          <a:xfrm>
            <a:off x="14803869" y="7097481"/>
            <a:ext cx="3158108" cy="2757887"/>
          </a:xfrm>
          <a:custGeom>
            <a:rect b="b" l="l" r="r" t="t"/>
            <a:pathLst>
              <a:path extrusionOk="0" h="2757887" w="3158108">
                <a:moveTo>
                  <a:pt x="0" y="0"/>
                </a:moveTo>
                <a:lnTo>
                  <a:pt x="3158108" y="0"/>
                </a:lnTo>
                <a:lnTo>
                  <a:pt x="3158108" y="2757886"/>
                </a:lnTo>
                <a:lnTo>
                  <a:pt x="0" y="2757886"/>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2"/>
          <p:cNvSpPr/>
          <p:nvPr/>
        </p:nvSpPr>
        <p:spPr>
          <a:xfrm>
            <a:off x="636145" y="676878"/>
            <a:ext cx="17015711" cy="8933244"/>
          </a:xfrm>
          <a:custGeom>
            <a:rect b="b" l="l" r="r" t="t"/>
            <a:pathLst>
              <a:path extrusionOk="0" h="8933244" w="17015711">
                <a:moveTo>
                  <a:pt x="0" y="0"/>
                </a:moveTo>
                <a:lnTo>
                  <a:pt x="17015710" y="0"/>
                </a:lnTo>
                <a:lnTo>
                  <a:pt x="17015710" y="8933244"/>
                </a:lnTo>
                <a:lnTo>
                  <a:pt x="0" y="8933244"/>
                </a:lnTo>
                <a:lnTo>
                  <a:pt x="0" y="0"/>
                </a:lnTo>
                <a:close/>
              </a:path>
            </a:pathLst>
          </a:custGeom>
          <a:blipFill rotWithShape="1">
            <a:blip r:embed="rId3">
              <a:alphaModFix/>
            </a:blip>
            <a:stretch>
              <a:fillRect b="-6745" l="0" r="0" t="0"/>
            </a:stretch>
          </a:blipFill>
          <a:ln>
            <a:noFill/>
          </a:ln>
        </p:spPr>
      </p:sp>
      <p:pic>
        <p:nvPicPr>
          <p:cNvPr id="224" name="Google Shape;224;p22"/>
          <p:cNvPicPr preferRelativeResize="0"/>
          <p:nvPr/>
        </p:nvPicPr>
        <p:blipFill rotWithShape="1">
          <a:blip r:embed="rId4">
            <a:alphaModFix/>
          </a:blip>
          <a:srcRect b="0" l="0" r="0" t="0"/>
          <a:stretch/>
        </p:blipFill>
        <p:spPr>
          <a:xfrm>
            <a:off x="16126318" y="6285174"/>
            <a:ext cx="1525538" cy="922950"/>
          </a:xfrm>
          <a:prstGeom prst="rect">
            <a:avLst/>
          </a:prstGeom>
          <a:noFill/>
          <a:ln>
            <a:noFill/>
          </a:ln>
        </p:spPr>
      </p:pic>
      <p:pic>
        <p:nvPicPr>
          <p:cNvPr id="225" name="Google Shape;225;p22"/>
          <p:cNvPicPr preferRelativeResize="0"/>
          <p:nvPr/>
        </p:nvPicPr>
        <p:blipFill rotWithShape="1">
          <a:blip r:embed="rId5">
            <a:alphaModFix/>
          </a:blip>
          <a:srcRect b="0" l="0" r="0" t="0"/>
          <a:stretch/>
        </p:blipFill>
        <p:spPr>
          <a:xfrm>
            <a:off x="13558951" y="1380622"/>
            <a:ext cx="2404592" cy="13105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3"/>
          <p:cNvSpPr/>
          <p:nvPr/>
        </p:nvSpPr>
        <p:spPr>
          <a:xfrm>
            <a:off x="234234" y="157743"/>
            <a:ext cx="17819532" cy="9971513"/>
          </a:xfrm>
          <a:custGeom>
            <a:rect b="b" l="l" r="r" t="t"/>
            <a:pathLst>
              <a:path extrusionOk="0" h="9971513" w="17819532">
                <a:moveTo>
                  <a:pt x="0" y="0"/>
                </a:moveTo>
                <a:lnTo>
                  <a:pt x="17819532" y="0"/>
                </a:lnTo>
                <a:lnTo>
                  <a:pt x="17819532" y="9971514"/>
                </a:lnTo>
                <a:lnTo>
                  <a:pt x="0" y="9971514"/>
                </a:lnTo>
                <a:lnTo>
                  <a:pt x="0" y="0"/>
                </a:lnTo>
                <a:close/>
              </a:path>
            </a:pathLst>
          </a:custGeom>
          <a:blipFill rotWithShape="1">
            <a:blip r:embed="rId3">
              <a:alphaModFix/>
            </a:blip>
            <a:stretch>
              <a:fillRect b="0" l="0" r="0" t="0"/>
            </a:stretch>
          </a:blipFill>
          <a:ln>
            <a:noFill/>
          </a:ln>
        </p:spPr>
      </p:sp>
      <p:pic>
        <p:nvPicPr>
          <p:cNvPr id="231" name="Google Shape;231;p23"/>
          <p:cNvPicPr preferRelativeResize="0"/>
          <p:nvPr/>
        </p:nvPicPr>
        <p:blipFill rotWithShape="1">
          <a:blip r:embed="rId4">
            <a:alphaModFix/>
          </a:blip>
          <a:srcRect b="0" l="0" r="0" t="0"/>
          <a:stretch/>
        </p:blipFill>
        <p:spPr>
          <a:xfrm>
            <a:off x="6008347" y="262331"/>
            <a:ext cx="1448437" cy="15327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4"/>
          <p:cNvSpPr/>
          <p:nvPr/>
        </p:nvSpPr>
        <p:spPr>
          <a:xfrm>
            <a:off x="10715539" y="2631926"/>
            <a:ext cx="3572011" cy="1750285"/>
          </a:xfrm>
          <a:custGeom>
            <a:rect b="b" l="l" r="r" t="t"/>
            <a:pathLst>
              <a:path extrusionOk="0" h="1750285" w="3572011">
                <a:moveTo>
                  <a:pt x="0" y="0"/>
                </a:moveTo>
                <a:lnTo>
                  <a:pt x="3572011" y="0"/>
                </a:lnTo>
                <a:lnTo>
                  <a:pt x="3572011" y="1750286"/>
                </a:lnTo>
                <a:lnTo>
                  <a:pt x="0" y="1750286"/>
                </a:lnTo>
                <a:lnTo>
                  <a:pt x="0" y="0"/>
                </a:lnTo>
                <a:close/>
              </a:path>
            </a:pathLst>
          </a:custGeom>
          <a:blipFill rotWithShape="1">
            <a:blip r:embed="rId3">
              <a:alphaModFix/>
            </a:blip>
            <a:stretch>
              <a:fillRect b="0" l="0" r="0" t="0"/>
            </a:stretch>
          </a:blipFill>
          <a:ln>
            <a:noFill/>
          </a:ln>
        </p:spPr>
      </p:sp>
      <p:sp>
        <p:nvSpPr>
          <p:cNvPr id="237" name="Google Shape;237;p24"/>
          <p:cNvSpPr/>
          <p:nvPr/>
        </p:nvSpPr>
        <p:spPr>
          <a:xfrm>
            <a:off x="7771179" y="2631926"/>
            <a:ext cx="3572011" cy="1750285"/>
          </a:xfrm>
          <a:custGeom>
            <a:rect b="b" l="l" r="r" t="t"/>
            <a:pathLst>
              <a:path extrusionOk="0" h="1750285" w="3572011">
                <a:moveTo>
                  <a:pt x="0" y="0"/>
                </a:moveTo>
                <a:lnTo>
                  <a:pt x="3572012" y="0"/>
                </a:lnTo>
                <a:lnTo>
                  <a:pt x="3572012" y="1750286"/>
                </a:lnTo>
                <a:lnTo>
                  <a:pt x="0" y="1750286"/>
                </a:lnTo>
                <a:lnTo>
                  <a:pt x="0" y="0"/>
                </a:lnTo>
                <a:close/>
              </a:path>
            </a:pathLst>
          </a:custGeom>
          <a:blipFill rotWithShape="1">
            <a:blip r:embed="rId3">
              <a:alphaModFix/>
            </a:blip>
            <a:stretch>
              <a:fillRect b="0" l="0" r="0" t="0"/>
            </a:stretch>
          </a:blipFill>
          <a:ln>
            <a:noFill/>
          </a:ln>
        </p:spPr>
      </p:sp>
      <p:sp>
        <p:nvSpPr>
          <p:cNvPr id="238" name="Google Shape;238;p24"/>
          <p:cNvSpPr/>
          <p:nvPr/>
        </p:nvSpPr>
        <p:spPr>
          <a:xfrm>
            <a:off x="14588590" y="6059763"/>
            <a:ext cx="3561351" cy="1745062"/>
          </a:xfrm>
          <a:custGeom>
            <a:rect b="b" l="l" r="r" t="t"/>
            <a:pathLst>
              <a:path extrusionOk="0" h="1745062" w="3561351">
                <a:moveTo>
                  <a:pt x="0" y="0"/>
                </a:moveTo>
                <a:lnTo>
                  <a:pt x="3561351" y="0"/>
                </a:lnTo>
                <a:lnTo>
                  <a:pt x="3561351" y="1745062"/>
                </a:lnTo>
                <a:lnTo>
                  <a:pt x="0" y="1745062"/>
                </a:lnTo>
                <a:lnTo>
                  <a:pt x="0" y="0"/>
                </a:lnTo>
                <a:close/>
              </a:path>
            </a:pathLst>
          </a:custGeom>
          <a:blipFill rotWithShape="1">
            <a:blip r:embed="rId3">
              <a:alphaModFix/>
            </a:blip>
            <a:stretch>
              <a:fillRect b="0" l="0" r="0" t="0"/>
            </a:stretch>
          </a:blipFill>
          <a:ln>
            <a:noFill/>
          </a:ln>
        </p:spPr>
      </p:sp>
      <p:sp>
        <p:nvSpPr>
          <p:cNvPr id="239" name="Google Shape;239;p24"/>
          <p:cNvSpPr/>
          <p:nvPr/>
        </p:nvSpPr>
        <p:spPr>
          <a:xfrm>
            <a:off x="638175" y="2886795"/>
            <a:ext cx="6123354" cy="4561899"/>
          </a:xfrm>
          <a:custGeom>
            <a:rect b="b" l="l" r="r" t="t"/>
            <a:pathLst>
              <a:path extrusionOk="0" h="4561899" w="6123354">
                <a:moveTo>
                  <a:pt x="0" y="0"/>
                </a:moveTo>
                <a:lnTo>
                  <a:pt x="6123354" y="0"/>
                </a:lnTo>
                <a:lnTo>
                  <a:pt x="6123354" y="4561899"/>
                </a:lnTo>
                <a:lnTo>
                  <a:pt x="0" y="4561899"/>
                </a:lnTo>
                <a:lnTo>
                  <a:pt x="0" y="0"/>
                </a:lnTo>
                <a:close/>
              </a:path>
            </a:pathLst>
          </a:custGeom>
          <a:blipFill rotWithShape="1">
            <a:blip r:embed="rId4">
              <a:alphaModFix/>
            </a:blip>
            <a:stretch>
              <a:fillRect b="0" l="0" r="0" t="0"/>
            </a:stretch>
          </a:blipFill>
          <a:ln>
            <a:noFill/>
          </a:ln>
        </p:spPr>
      </p:sp>
      <p:sp>
        <p:nvSpPr>
          <p:cNvPr id="240" name="Google Shape;240;p24"/>
          <p:cNvSpPr txBox="1"/>
          <p:nvPr/>
        </p:nvSpPr>
        <p:spPr>
          <a:xfrm>
            <a:off x="6058601" y="526825"/>
            <a:ext cx="9601800" cy="21051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lang="en-US" sz="5698">
                <a:latin typeface="Trebuchet MS"/>
                <a:ea typeface="Trebuchet MS"/>
                <a:cs typeface="Trebuchet MS"/>
                <a:sym typeface="Trebuchet MS"/>
              </a:rPr>
              <a:t>CANDIDATES FOR CALL DAY</a:t>
            </a:r>
            <a:endParaRPr sz="5698">
              <a:latin typeface="Trebuchet MS"/>
              <a:ea typeface="Trebuchet MS"/>
              <a:cs typeface="Trebuchet MS"/>
              <a:sym typeface="Trebuchet MS"/>
            </a:endParaRPr>
          </a:p>
          <a:p>
            <a:pPr indent="0" lvl="0" marL="0" marR="0" rtl="0" algn="ctr">
              <a:lnSpc>
                <a:spcPct val="140006"/>
              </a:lnSpc>
              <a:spcBef>
                <a:spcPts val="0"/>
              </a:spcBef>
              <a:spcAft>
                <a:spcPts val="0"/>
              </a:spcAft>
              <a:buNone/>
            </a:pPr>
            <a:r>
              <a:rPr lang="en-US" sz="5698">
                <a:latin typeface="Trebuchet MS"/>
                <a:ea typeface="Trebuchet MS"/>
                <a:cs typeface="Trebuchet MS"/>
                <a:sym typeface="Trebuchet MS"/>
              </a:rPr>
              <a:t>2034</a:t>
            </a:r>
            <a:endParaRPr sz="5698">
              <a:latin typeface="Trebuchet MS"/>
              <a:ea typeface="Trebuchet MS"/>
              <a:cs typeface="Trebuchet MS"/>
              <a:sym typeface="Trebuchet MS"/>
            </a:endParaRPr>
          </a:p>
        </p:txBody>
      </p:sp>
      <p:sp>
        <p:nvSpPr>
          <p:cNvPr id="241" name="Google Shape;241;p24"/>
          <p:cNvSpPr txBox="1"/>
          <p:nvPr/>
        </p:nvSpPr>
        <p:spPr>
          <a:xfrm>
            <a:off x="14862224" y="3832600"/>
            <a:ext cx="3014100" cy="21051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US" sz="5698">
                <a:latin typeface="Trebuchet MS"/>
                <a:ea typeface="Trebuchet MS"/>
                <a:cs typeface="Trebuchet MS"/>
                <a:sym typeface="Trebuchet MS"/>
              </a:rPr>
              <a:t>PASTORS</a:t>
            </a:r>
            <a:endParaRPr sz="5698">
              <a:latin typeface="Trebuchet MS"/>
              <a:ea typeface="Trebuchet MS"/>
              <a:cs typeface="Trebuchet MS"/>
              <a:sym typeface="Trebuchet MS"/>
            </a:endParaRPr>
          </a:p>
          <a:p>
            <a:pPr indent="0" lvl="0" marL="0" marR="0" rtl="0" algn="ctr">
              <a:lnSpc>
                <a:spcPct val="140003"/>
              </a:lnSpc>
              <a:spcBef>
                <a:spcPts val="0"/>
              </a:spcBef>
              <a:spcAft>
                <a:spcPts val="0"/>
              </a:spcAft>
              <a:buNone/>
            </a:pPr>
            <a:r>
              <a:rPr lang="en-US" sz="5698">
                <a:latin typeface="Trebuchet MS"/>
                <a:ea typeface="Trebuchet MS"/>
                <a:cs typeface="Trebuchet MS"/>
                <a:sym typeface="Trebuchet MS"/>
              </a:rPr>
              <a:t>2034</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5"/>
          <p:cNvSpPr/>
          <p:nvPr/>
        </p:nvSpPr>
        <p:spPr>
          <a:xfrm>
            <a:off x="10715539" y="2631926"/>
            <a:ext cx="3572011" cy="1750285"/>
          </a:xfrm>
          <a:custGeom>
            <a:rect b="b" l="l" r="r" t="t"/>
            <a:pathLst>
              <a:path extrusionOk="0" h="1750285" w="3572011">
                <a:moveTo>
                  <a:pt x="0" y="0"/>
                </a:moveTo>
                <a:lnTo>
                  <a:pt x="3572011" y="0"/>
                </a:lnTo>
                <a:lnTo>
                  <a:pt x="3572011" y="1750286"/>
                </a:lnTo>
                <a:lnTo>
                  <a:pt x="0" y="1750286"/>
                </a:lnTo>
                <a:lnTo>
                  <a:pt x="0" y="0"/>
                </a:lnTo>
                <a:close/>
              </a:path>
            </a:pathLst>
          </a:custGeom>
          <a:blipFill rotWithShape="1">
            <a:blip r:embed="rId3">
              <a:alphaModFix/>
            </a:blip>
            <a:stretch>
              <a:fillRect b="0" l="0" r="0" t="0"/>
            </a:stretch>
          </a:blipFill>
          <a:ln>
            <a:noFill/>
          </a:ln>
        </p:spPr>
      </p:sp>
      <p:sp>
        <p:nvSpPr>
          <p:cNvPr id="247" name="Google Shape;247;p25"/>
          <p:cNvSpPr/>
          <p:nvPr/>
        </p:nvSpPr>
        <p:spPr>
          <a:xfrm>
            <a:off x="7771179" y="2631926"/>
            <a:ext cx="3572011" cy="1750285"/>
          </a:xfrm>
          <a:custGeom>
            <a:rect b="b" l="l" r="r" t="t"/>
            <a:pathLst>
              <a:path extrusionOk="0" h="1750285" w="3572011">
                <a:moveTo>
                  <a:pt x="0" y="0"/>
                </a:moveTo>
                <a:lnTo>
                  <a:pt x="3572012" y="0"/>
                </a:lnTo>
                <a:lnTo>
                  <a:pt x="3572012" y="1750286"/>
                </a:lnTo>
                <a:lnTo>
                  <a:pt x="0" y="1750286"/>
                </a:lnTo>
                <a:lnTo>
                  <a:pt x="0" y="0"/>
                </a:lnTo>
                <a:close/>
              </a:path>
            </a:pathLst>
          </a:custGeom>
          <a:blipFill rotWithShape="1">
            <a:blip r:embed="rId3">
              <a:alphaModFix/>
            </a:blip>
            <a:stretch>
              <a:fillRect b="0" l="0" r="0" t="0"/>
            </a:stretch>
          </a:blipFill>
          <a:ln>
            <a:noFill/>
          </a:ln>
        </p:spPr>
      </p:sp>
      <p:sp>
        <p:nvSpPr>
          <p:cNvPr id="248" name="Google Shape;248;p25"/>
          <p:cNvSpPr/>
          <p:nvPr/>
        </p:nvSpPr>
        <p:spPr>
          <a:xfrm>
            <a:off x="14588590" y="6059763"/>
            <a:ext cx="3561351" cy="1745062"/>
          </a:xfrm>
          <a:custGeom>
            <a:rect b="b" l="l" r="r" t="t"/>
            <a:pathLst>
              <a:path extrusionOk="0" h="1745062" w="3561351">
                <a:moveTo>
                  <a:pt x="0" y="0"/>
                </a:moveTo>
                <a:lnTo>
                  <a:pt x="3561351" y="0"/>
                </a:lnTo>
                <a:lnTo>
                  <a:pt x="3561351" y="1745062"/>
                </a:lnTo>
                <a:lnTo>
                  <a:pt x="0" y="1745062"/>
                </a:lnTo>
                <a:lnTo>
                  <a:pt x="0" y="0"/>
                </a:lnTo>
                <a:close/>
              </a:path>
            </a:pathLst>
          </a:custGeom>
          <a:blipFill rotWithShape="1">
            <a:blip r:embed="rId3">
              <a:alphaModFix/>
            </a:blip>
            <a:stretch>
              <a:fillRect b="0" l="0" r="0" t="0"/>
            </a:stretch>
          </a:blipFill>
          <a:ln>
            <a:noFill/>
          </a:ln>
        </p:spPr>
      </p:sp>
      <p:sp>
        <p:nvSpPr>
          <p:cNvPr id="249" name="Google Shape;249;p25"/>
          <p:cNvSpPr/>
          <p:nvPr/>
        </p:nvSpPr>
        <p:spPr>
          <a:xfrm>
            <a:off x="638175" y="2886795"/>
            <a:ext cx="6123354" cy="4561899"/>
          </a:xfrm>
          <a:custGeom>
            <a:rect b="b" l="l" r="r" t="t"/>
            <a:pathLst>
              <a:path extrusionOk="0" h="4561899" w="6123354">
                <a:moveTo>
                  <a:pt x="0" y="0"/>
                </a:moveTo>
                <a:lnTo>
                  <a:pt x="6123354" y="0"/>
                </a:lnTo>
                <a:lnTo>
                  <a:pt x="6123354" y="4561899"/>
                </a:lnTo>
                <a:lnTo>
                  <a:pt x="0" y="4561899"/>
                </a:lnTo>
                <a:lnTo>
                  <a:pt x="0" y="0"/>
                </a:lnTo>
                <a:close/>
              </a:path>
            </a:pathLst>
          </a:custGeom>
          <a:blipFill rotWithShape="1">
            <a:blip r:embed="rId4">
              <a:alphaModFix/>
            </a:blip>
            <a:stretch>
              <a:fillRect b="0" l="0" r="0" t="0"/>
            </a:stretch>
          </a:blipFill>
          <a:ln>
            <a:noFill/>
          </a:ln>
        </p:spPr>
      </p:sp>
      <p:sp>
        <p:nvSpPr>
          <p:cNvPr id="250" name="Google Shape;250;p25"/>
          <p:cNvSpPr txBox="1"/>
          <p:nvPr/>
        </p:nvSpPr>
        <p:spPr>
          <a:xfrm>
            <a:off x="6058601" y="526825"/>
            <a:ext cx="9601800" cy="21051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lang="en-US" sz="5698">
                <a:latin typeface="Trebuchet MS"/>
                <a:ea typeface="Trebuchet MS"/>
                <a:cs typeface="Trebuchet MS"/>
                <a:sym typeface="Trebuchet MS"/>
              </a:rPr>
              <a:t>CANDIDATES FOR CALL DAY</a:t>
            </a:r>
            <a:endParaRPr sz="5698">
              <a:latin typeface="Trebuchet MS"/>
              <a:ea typeface="Trebuchet MS"/>
              <a:cs typeface="Trebuchet MS"/>
              <a:sym typeface="Trebuchet MS"/>
            </a:endParaRPr>
          </a:p>
          <a:p>
            <a:pPr indent="0" lvl="0" marL="0" marR="0" rtl="0" algn="ctr">
              <a:lnSpc>
                <a:spcPct val="140006"/>
              </a:lnSpc>
              <a:spcBef>
                <a:spcPts val="0"/>
              </a:spcBef>
              <a:spcAft>
                <a:spcPts val="0"/>
              </a:spcAft>
              <a:buNone/>
            </a:pPr>
            <a:r>
              <a:rPr lang="en-US" sz="5698">
                <a:latin typeface="Trebuchet MS"/>
                <a:ea typeface="Trebuchet MS"/>
                <a:cs typeface="Trebuchet MS"/>
                <a:sym typeface="Trebuchet MS"/>
              </a:rPr>
              <a:t>2034</a:t>
            </a:r>
            <a:endParaRPr sz="5698">
              <a:latin typeface="Trebuchet MS"/>
              <a:ea typeface="Trebuchet MS"/>
              <a:cs typeface="Trebuchet MS"/>
              <a:sym typeface="Trebuchet MS"/>
            </a:endParaRPr>
          </a:p>
        </p:txBody>
      </p:sp>
      <p:sp>
        <p:nvSpPr>
          <p:cNvPr id="251" name="Google Shape;251;p25"/>
          <p:cNvSpPr txBox="1"/>
          <p:nvPr/>
        </p:nvSpPr>
        <p:spPr>
          <a:xfrm>
            <a:off x="14862224" y="3832600"/>
            <a:ext cx="3014100" cy="21051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US" sz="5698">
                <a:latin typeface="Trebuchet MS"/>
                <a:ea typeface="Trebuchet MS"/>
                <a:cs typeface="Trebuchet MS"/>
                <a:sym typeface="Trebuchet MS"/>
              </a:rPr>
              <a:t>PASTORS</a:t>
            </a:r>
            <a:endParaRPr sz="5698">
              <a:latin typeface="Trebuchet MS"/>
              <a:ea typeface="Trebuchet MS"/>
              <a:cs typeface="Trebuchet MS"/>
              <a:sym typeface="Trebuchet MS"/>
            </a:endParaRPr>
          </a:p>
          <a:p>
            <a:pPr indent="0" lvl="0" marL="0" marR="0" rtl="0" algn="ctr">
              <a:lnSpc>
                <a:spcPct val="140003"/>
              </a:lnSpc>
              <a:spcBef>
                <a:spcPts val="0"/>
              </a:spcBef>
              <a:spcAft>
                <a:spcPts val="0"/>
              </a:spcAft>
              <a:buNone/>
            </a:pPr>
            <a:r>
              <a:rPr lang="en-US" sz="5698">
                <a:latin typeface="Trebuchet MS"/>
                <a:ea typeface="Trebuchet MS"/>
                <a:cs typeface="Trebuchet MS"/>
                <a:sym typeface="Trebuchet MS"/>
              </a:rPr>
              <a:t>2034</a:t>
            </a:r>
            <a:endParaRPr/>
          </a:p>
        </p:txBody>
      </p:sp>
      <p:pic>
        <p:nvPicPr>
          <p:cNvPr id="252" name="Google Shape;252;p25"/>
          <p:cNvPicPr preferRelativeResize="0"/>
          <p:nvPr/>
        </p:nvPicPr>
        <p:blipFill>
          <a:blip r:embed="rId5">
            <a:alphaModFix/>
          </a:blip>
          <a:stretch>
            <a:fillRect/>
          </a:stretch>
        </p:blipFill>
        <p:spPr>
          <a:xfrm>
            <a:off x="14750774" y="6986875"/>
            <a:ext cx="3237000" cy="3237000"/>
          </a:xfrm>
          <a:prstGeom prst="rect">
            <a:avLst/>
          </a:prstGeom>
          <a:noFill/>
          <a:ln>
            <a:noFill/>
          </a:ln>
        </p:spPr>
      </p:pic>
      <p:pic>
        <p:nvPicPr>
          <p:cNvPr id="253" name="Google Shape;253;p25"/>
          <p:cNvPicPr preferRelativeResize="0"/>
          <p:nvPr/>
        </p:nvPicPr>
        <p:blipFill>
          <a:blip r:embed="rId6">
            <a:alphaModFix/>
          </a:blip>
          <a:stretch>
            <a:fillRect/>
          </a:stretch>
        </p:blipFill>
        <p:spPr>
          <a:xfrm>
            <a:off x="8485629" y="4297961"/>
            <a:ext cx="2143125" cy="2143125"/>
          </a:xfrm>
          <a:prstGeom prst="rect">
            <a:avLst/>
          </a:prstGeom>
          <a:noFill/>
          <a:ln>
            <a:noFill/>
          </a:ln>
        </p:spPr>
      </p:pic>
      <p:pic>
        <p:nvPicPr>
          <p:cNvPr id="254" name="Google Shape;254;p25"/>
          <p:cNvPicPr preferRelativeResize="0"/>
          <p:nvPr/>
        </p:nvPicPr>
        <p:blipFill rotWithShape="1">
          <a:blip r:embed="rId7">
            <a:alphaModFix/>
          </a:blip>
          <a:srcRect b="11735" l="23401" r="22238" t="15191"/>
          <a:stretch/>
        </p:blipFill>
        <p:spPr>
          <a:xfrm>
            <a:off x="11327063" y="4316963"/>
            <a:ext cx="2348976" cy="2105100"/>
          </a:xfrm>
          <a:prstGeom prst="rect">
            <a:avLst/>
          </a:prstGeom>
          <a:noFill/>
          <a:ln>
            <a:noFill/>
          </a:ln>
        </p:spPr>
      </p:pic>
      <p:sp>
        <p:nvSpPr>
          <p:cNvPr id="255" name="Google Shape;255;p25"/>
          <p:cNvSpPr txBox="1"/>
          <p:nvPr/>
        </p:nvSpPr>
        <p:spPr>
          <a:xfrm>
            <a:off x="12429625" y="8267475"/>
            <a:ext cx="3014100" cy="12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300">
                <a:solidFill>
                  <a:schemeClr val="dk1"/>
                </a:solidFill>
                <a:latin typeface="Nothing You Could Do"/>
                <a:ea typeface="Nothing You Could Do"/>
                <a:cs typeface="Nothing You Could Do"/>
                <a:sym typeface="Nothing You Could Do"/>
              </a:rPr>
              <a:t>Juniors</a:t>
            </a:r>
            <a:endParaRPr b="1" sz="5300">
              <a:solidFill>
                <a:schemeClr val="dk1"/>
              </a:solidFill>
              <a:latin typeface="Nothing You Could Do"/>
              <a:ea typeface="Nothing You Could Do"/>
              <a:cs typeface="Nothing You Could Do"/>
              <a:sym typeface="Nothing You Could Do"/>
            </a:endParaRPr>
          </a:p>
        </p:txBody>
      </p:sp>
      <p:sp>
        <p:nvSpPr>
          <p:cNvPr id="256" name="Google Shape;256;p25"/>
          <p:cNvSpPr txBox="1"/>
          <p:nvPr/>
        </p:nvSpPr>
        <p:spPr>
          <a:xfrm>
            <a:off x="7402000" y="6317000"/>
            <a:ext cx="6915000" cy="12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300">
                <a:solidFill>
                  <a:schemeClr val="dk1"/>
                </a:solidFill>
                <a:latin typeface="Nothing You Could Do"/>
                <a:ea typeface="Nothing You Could Do"/>
                <a:cs typeface="Nothing You Could Do"/>
                <a:sym typeface="Nothing You Could Do"/>
              </a:rPr>
              <a:t>7th-8th Grades</a:t>
            </a:r>
            <a:endParaRPr b="1" sz="5300">
              <a:solidFill>
                <a:schemeClr val="dk1"/>
              </a:solidFill>
              <a:latin typeface="Nothing You Could Do"/>
              <a:ea typeface="Nothing You Could Do"/>
              <a:cs typeface="Nothing You Could Do"/>
              <a:sym typeface="Nothing You Could D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6"/>
          <p:cNvSpPr/>
          <p:nvPr/>
        </p:nvSpPr>
        <p:spPr>
          <a:xfrm>
            <a:off x="5419764" y="1922036"/>
            <a:ext cx="7448473" cy="6442929"/>
          </a:xfrm>
          <a:custGeom>
            <a:rect b="b" l="l" r="r" t="t"/>
            <a:pathLst>
              <a:path extrusionOk="0" h="6442929" w="7448473">
                <a:moveTo>
                  <a:pt x="0" y="0"/>
                </a:moveTo>
                <a:lnTo>
                  <a:pt x="7448472" y="0"/>
                </a:lnTo>
                <a:lnTo>
                  <a:pt x="7448472" y="6442928"/>
                </a:lnTo>
                <a:lnTo>
                  <a:pt x="0" y="6442928"/>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7"/>
          <p:cNvSpPr txBox="1"/>
          <p:nvPr/>
        </p:nvSpPr>
        <p:spPr>
          <a:xfrm>
            <a:off x="6910601" y="1028850"/>
            <a:ext cx="10828200" cy="8229300"/>
          </a:xfrm>
          <a:prstGeom prst="rect">
            <a:avLst/>
          </a:prstGeom>
          <a:noFill/>
          <a:ln>
            <a:noFill/>
          </a:ln>
        </p:spPr>
        <p:txBody>
          <a:bodyPr anchorCtr="0" anchor="t" bIns="0" lIns="0" spcFirstLastPara="1" rIns="0" wrap="square" tIns="0">
            <a:spAutoFit/>
          </a:bodyPr>
          <a:lstStyle/>
          <a:p>
            <a:pPr indent="0" lvl="0" marL="0" marR="0" rtl="0" algn="ctr">
              <a:lnSpc>
                <a:spcPct val="112005"/>
              </a:lnSpc>
              <a:spcBef>
                <a:spcPts val="0"/>
              </a:spcBef>
              <a:spcAft>
                <a:spcPts val="0"/>
              </a:spcAft>
              <a:buNone/>
            </a:pPr>
            <a:r>
              <a:rPr i="0" lang="en-US" sz="4423" u="none" cap="none" strike="noStrike">
                <a:solidFill>
                  <a:srgbClr val="000000"/>
                </a:solidFill>
                <a:latin typeface="Trebuchet MS"/>
                <a:ea typeface="Trebuchet MS"/>
                <a:cs typeface="Trebuchet MS"/>
                <a:sym typeface="Trebuchet MS"/>
              </a:rPr>
              <a:t>“SO </a:t>
            </a:r>
            <a:r>
              <a:rPr i="0" lang="en-US" sz="4423" u="none" cap="none" strike="noStrike">
                <a:solidFill>
                  <a:srgbClr val="ED161F"/>
                </a:solidFill>
                <a:latin typeface="Trebuchet MS"/>
                <a:ea typeface="Trebuchet MS"/>
                <a:cs typeface="Trebuchet MS"/>
                <a:sym typeface="Trebuchet MS"/>
              </a:rPr>
              <a:t>CHRIST HIMSELF</a:t>
            </a:r>
            <a:r>
              <a:rPr i="0" lang="en-US" sz="4423" u="none" cap="none" strike="noStrike">
                <a:solidFill>
                  <a:srgbClr val="000000"/>
                </a:solidFill>
                <a:latin typeface="Trebuchet MS"/>
                <a:ea typeface="Trebuchet MS"/>
                <a:cs typeface="Trebuchet MS"/>
                <a:sym typeface="Trebuchet MS"/>
              </a:rPr>
              <a:t> </a:t>
            </a:r>
            <a:r>
              <a:rPr i="0" lang="en-US" sz="4423" u="sng" cap="none" strike="noStrike">
                <a:solidFill>
                  <a:srgbClr val="000000"/>
                </a:solidFill>
                <a:latin typeface="Trebuchet MS"/>
                <a:ea typeface="Trebuchet MS"/>
                <a:cs typeface="Trebuchet MS"/>
                <a:sym typeface="Trebuchet MS"/>
              </a:rPr>
              <a:t>GAVE</a:t>
            </a:r>
            <a:r>
              <a:rPr i="0" lang="en-US" sz="4423" u="none" cap="none" strike="noStrike">
                <a:solidFill>
                  <a:srgbClr val="000000"/>
                </a:solidFill>
                <a:latin typeface="Trebuchet MS"/>
                <a:ea typeface="Trebuchet MS"/>
                <a:cs typeface="Trebuchet MS"/>
                <a:sym typeface="Trebuchet MS"/>
              </a:rPr>
              <a:t> THE APOSTLES, THE PROPHETS, THE EVANGELISTS, </a:t>
            </a:r>
            <a:r>
              <a:rPr i="0" lang="en-US" sz="4423" u="sng" cap="none" strike="noStrike">
                <a:solidFill>
                  <a:srgbClr val="000000"/>
                </a:solidFill>
                <a:latin typeface="Trebuchet MS"/>
                <a:ea typeface="Trebuchet MS"/>
                <a:cs typeface="Trebuchet MS"/>
                <a:sym typeface="Trebuchet MS"/>
              </a:rPr>
              <a:t>THE PASTORS AND TEACHERS</a:t>
            </a:r>
            <a:r>
              <a:rPr i="0" lang="en-US" sz="4423" u="none" cap="none" strike="noStrike">
                <a:solidFill>
                  <a:srgbClr val="000000"/>
                </a:solidFill>
                <a:latin typeface="Trebuchet MS"/>
                <a:ea typeface="Trebuchet MS"/>
                <a:cs typeface="Trebuchet MS"/>
                <a:sym typeface="Trebuchet MS"/>
              </a:rPr>
              <a:t>, TO EQUIP HIS PEOPLE FOR WORKS OF SERVICE, SO THAT THE BODY OF CHRIST MAY BE BUILT UP UNTIL WE ALL REACH UNITY IN THE FAITH AND IN THE KNOWLEDGE OF THE SON OF GOD AND BECOME MATURE, ATTAINING TO THE WHOLE MEASURE OF THE FULLNESS OF CHRIST.”</a:t>
            </a:r>
            <a:endParaRPr sz="1100">
              <a:latin typeface="Trebuchet MS"/>
              <a:ea typeface="Trebuchet MS"/>
              <a:cs typeface="Trebuchet MS"/>
              <a:sym typeface="Trebuchet MS"/>
            </a:endParaRPr>
          </a:p>
          <a:p>
            <a:pPr indent="0" lvl="0" marL="0" marR="0" rtl="0" algn="ctr">
              <a:lnSpc>
                <a:spcPct val="112005"/>
              </a:lnSpc>
              <a:spcBef>
                <a:spcPts val="0"/>
              </a:spcBef>
              <a:spcAft>
                <a:spcPts val="0"/>
              </a:spcAft>
              <a:buNone/>
            </a:pPr>
            <a:r>
              <a:rPr i="1" lang="en-US" sz="3923" u="none" cap="none" strike="noStrike">
                <a:solidFill>
                  <a:srgbClr val="000000"/>
                </a:solidFill>
                <a:latin typeface="Trebuchet MS"/>
                <a:ea typeface="Trebuchet MS"/>
                <a:cs typeface="Trebuchet MS"/>
                <a:sym typeface="Trebuchet MS"/>
              </a:rPr>
              <a:t>- EPHESIANS 4:11-13</a:t>
            </a:r>
            <a:endParaRPr i="1" sz="600">
              <a:latin typeface="Trebuchet MS"/>
              <a:ea typeface="Trebuchet MS"/>
              <a:cs typeface="Trebuchet MS"/>
              <a:sym typeface="Trebuchet MS"/>
            </a:endParaRPr>
          </a:p>
        </p:txBody>
      </p:sp>
      <p:sp>
        <p:nvSpPr>
          <p:cNvPr id="267" name="Google Shape;267;p27"/>
          <p:cNvSpPr/>
          <p:nvPr/>
        </p:nvSpPr>
        <p:spPr>
          <a:xfrm>
            <a:off x="239993" y="1877012"/>
            <a:ext cx="6086729" cy="8409988"/>
          </a:xfrm>
          <a:custGeom>
            <a:rect b="b" l="l" r="r" t="t"/>
            <a:pathLst>
              <a:path extrusionOk="0" h="8409988" w="6086729">
                <a:moveTo>
                  <a:pt x="0" y="0"/>
                </a:moveTo>
                <a:lnTo>
                  <a:pt x="6086729" y="0"/>
                </a:lnTo>
                <a:lnTo>
                  <a:pt x="6086729" y="8409988"/>
                </a:lnTo>
                <a:lnTo>
                  <a:pt x="0" y="8409988"/>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8"/>
          <p:cNvSpPr txBox="1"/>
          <p:nvPr/>
        </p:nvSpPr>
        <p:spPr>
          <a:xfrm>
            <a:off x="829943" y="644100"/>
            <a:ext cx="16628100" cy="8998800"/>
          </a:xfrm>
          <a:prstGeom prst="rect">
            <a:avLst/>
          </a:prstGeom>
          <a:noFill/>
          <a:ln>
            <a:noFill/>
          </a:ln>
        </p:spPr>
        <p:txBody>
          <a:bodyPr anchorCtr="0" anchor="t" bIns="0" lIns="0" spcFirstLastPara="1" rIns="0" wrap="square" tIns="0">
            <a:spAutoFit/>
          </a:bodyPr>
          <a:lstStyle/>
          <a:p>
            <a:pPr indent="0" lvl="0" marL="0" marR="0" rtl="0" algn="ctr">
              <a:lnSpc>
                <a:spcPct val="111985"/>
              </a:lnSpc>
              <a:spcBef>
                <a:spcPts val="0"/>
              </a:spcBef>
              <a:spcAft>
                <a:spcPts val="0"/>
              </a:spcAft>
              <a:buNone/>
            </a:pPr>
            <a:r>
              <a:rPr i="0" lang="en-US" sz="5048" u="none" cap="none" strike="noStrike">
                <a:solidFill>
                  <a:srgbClr val="000000"/>
                </a:solidFill>
                <a:latin typeface="Trebuchet MS"/>
                <a:ea typeface="Trebuchet MS"/>
                <a:cs typeface="Trebuchet MS"/>
                <a:sym typeface="Trebuchet MS"/>
              </a:rPr>
              <a:t> “WE  NEED  TO TARGET THE </a:t>
            </a:r>
            <a:r>
              <a:rPr i="0" lang="en-US" sz="5048" u="none" cap="none" strike="noStrike">
                <a:solidFill>
                  <a:srgbClr val="ED161F"/>
                </a:solidFill>
                <a:latin typeface="Trebuchet MS"/>
                <a:ea typeface="Trebuchet MS"/>
                <a:cs typeface="Trebuchet MS"/>
                <a:sym typeface="Trebuchet MS"/>
              </a:rPr>
              <a:t>INFLUENCERS</a:t>
            </a:r>
            <a:r>
              <a:rPr i="0" lang="en-US" sz="5048" u="none" cap="none" strike="noStrike">
                <a:solidFill>
                  <a:srgbClr val="000000"/>
                </a:solidFill>
                <a:latin typeface="Trebuchet MS"/>
                <a:ea typeface="Trebuchet MS"/>
                <a:cs typeface="Trebuchet MS"/>
                <a:sym typeface="Trebuchet MS"/>
              </a:rPr>
              <a:t> OF THE YOUNG PEOPLE AND NOT THE YOUNG PEOPLE THEMSELVES.  THE SCHOOLS AND THEIR RECRUITERS CAN BE WONDERFUL AND APPROPRIATE RESOURCES FOR THE </a:t>
            </a:r>
            <a:r>
              <a:rPr i="0" lang="en-US" sz="5048" u="none" cap="none" strike="noStrike">
                <a:solidFill>
                  <a:srgbClr val="ED161F"/>
                </a:solidFill>
                <a:latin typeface="Trebuchet MS"/>
                <a:ea typeface="Trebuchet MS"/>
                <a:cs typeface="Trebuchet MS"/>
                <a:sym typeface="Trebuchet MS"/>
              </a:rPr>
              <a:t>INFLUENCERS</a:t>
            </a:r>
            <a:r>
              <a:rPr i="0" lang="en-US" sz="5048" u="none" cap="none" strike="noStrike">
                <a:solidFill>
                  <a:srgbClr val="000000"/>
                </a:solidFill>
                <a:latin typeface="Trebuchet MS"/>
                <a:ea typeface="Trebuchet MS"/>
                <a:cs typeface="Trebuchet MS"/>
                <a:sym typeface="Trebuchet MS"/>
              </a:rPr>
              <a:t> BUT THE </a:t>
            </a:r>
            <a:r>
              <a:rPr i="0" lang="en-US" sz="5048" u="none" cap="none" strike="noStrike">
                <a:solidFill>
                  <a:srgbClr val="ED161F"/>
                </a:solidFill>
                <a:latin typeface="Trebuchet MS"/>
                <a:ea typeface="Trebuchet MS"/>
                <a:cs typeface="Trebuchet MS"/>
                <a:sym typeface="Trebuchet MS"/>
              </a:rPr>
              <a:t>INFLUENCERS</a:t>
            </a:r>
            <a:r>
              <a:rPr i="0" lang="en-US" sz="5048" u="none" cap="none" strike="noStrike">
                <a:solidFill>
                  <a:srgbClr val="000000"/>
                </a:solidFill>
                <a:latin typeface="Trebuchet MS"/>
                <a:ea typeface="Trebuchet MS"/>
                <a:cs typeface="Trebuchet MS"/>
                <a:sym typeface="Trebuchet MS"/>
              </a:rPr>
              <a:t> HAVE TO CARRY THE MAIL AND DO THE LION'S SHARE OF THE WORK.  WE NEED TO HELP PROSPECTIVE </a:t>
            </a:r>
            <a:r>
              <a:rPr i="0" lang="en-US" sz="5048" u="none" cap="none" strike="noStrike">
                <a:solidFill>
                  <a:srgbClr val="ED161F"/>
                </a:solidFill>
                <a:latin typeface="Trebuchet MS"/>
                <a:ea typeface="Trebuchet MS"/>
                <a:cs typeface="Trebuchet MS"/>
                <a:sym typeface="Trebuchet MS"/>
              </a:rPr>
              <a:t>INFLUENCERS</a:t>
            </a:r>
            <a:r>
              <a:rPr i="0" lang="en-US" sz="5048" u="none" cap="none" strike="noStrike">
                <a:solidFill>
                  <a:srgbClr val="000000"/>
                </a:solidFill>
                <a:latin typeface="Trebuchet MS"/>
                <a:ea typeface="Trebuchet MS"/>
                <a:cs typeface="Trebuchet MS"/>
                <a:sym typeface="Trebuchet MS"/>
              </a:rPr>
              <a:t> TO SEE THEMSELVES AS </a:t>
            </a:r>
            <a:r>
              <a:rPr i="0" lang="en-US" sz="5048" u="none" cap="none" strike="noStrike">
                <a:solidFill>
                  <a:srgbClr val="ED161F"/>
                </a:solidFill>
                <a:latin typeface="Trebuchet MS"/>
                <a:ea typeface="Trebuchet MS"/>
                <a:cs typeface="Trebuchet MS"/>
                <a:sym typeface="Trebuchet MS"/>
              </a:rPr>
              <a:t>INFLUENCERS</a:t>
            </a:r>
            <a:r>
              <a:rPr i="0" lang="en-US" sz="5048" u="none" cap="none" strike="noStrike">
                <a:solidFill>
                  <a:srgbClr val="000000"/>
                </a:solidFill>
                <a:latin typeface="Trebuchet MS"/>
                <a:ea typeface="Trebuchet MS"/>
                <a:cs typeface="Trebuchet MS"/>
                <a:sym typeface="Trebuchet MS"/>
              </a:rPr>
              <a:t> AND TO WANT TO ACTUALLY </a:t>
            </a:r>
            <a:r>
              <a:rPr i="0" lang="en-US" sz="5048" u="none" cap="none" strike="noStrike">
                <a:solidFill>
                  <a:srgbClr val="ED161F"/>
                </a:solidFill>
                <a:latin typeface="Trebuchet MS"/>
                <a:ea typeface="Trebuchet MS"/>
                <a:cs typeface="Trebuchet MS"/>
                <a:sym typeface="Trebuchet MS"/>
              </a:rPr>
              <a:t>INFLUENCE</a:t>
            </a:r>
            <a:r>
              <a:rPr i="0" lang="en-US" sz="5048" u="none" cap="none" strike="noStrike">
                <a:solidFill>
                  <a:srgbClr val="000000"/>
                </a:solidFill>
                <a:latin typeface="Trebuchet MS"/>
                <a:ea typeface="Trebuchet MS"/>
                <a:cs typeface="Trebuchet MS"/>
                <a:sym typeface="Trebuchet MS"/>
              </a:rPr>
              <a:t> THE YOUNG PEOPLE TO CONSIDER MINISTRY.”</a:t>
            </a:r>
            <a:endParaRPr sz="1200">
              <a:latin typeface="Trebuchet MS"/>
              <a:ea typeface="Trebuchet MS"/>
              <a:cs typeface="Trebuchet MS"/>
              <a:sym typeface="Trebuchet MS"/>
            </a:endParaRPr>
          </a:p>
          <a:p>
            <a:pPr indent="0" lvl="0" marL="0" marR="0" rtl="0" algn="ctr">
              <a:lnSpc>
                <a:spcPct val="79973"/>
              </a:lnSpc>
              <a:spcBef>
                <a:spcPts val="0"/>
              </a:spcBef>
              <a:spcAft>
                <a:spcPts val="0"/>
              </a:spcAft>
              <a:buNone/>
            </a:pPr>
            <a:r>
              <a:t/>
            </a:r>
            <a:endParaRPr i="0" sz="5048" u="none" cap="none" strike="noStrike">
              <a:solidFill>
                <a:srgbClr val="000000"/>
              </a:solidFill>
              <a:latin typeface="Trebuchet MS"/>
              <a:ea typeface="Trebuchet MS"/>
              <a:cs typeface="Trebuchet MS"/>
              <a:sym typeface="Trebuchet MS"/>
            </a:endParaRPr>
          </a:p>
          <a:p>
            <a:pPr indent="0" lvl="0" marL="0" marR="0" rtl="0" algn="ctr">
              <a:lnSpc>
                <a:spcPct val="111979"/>
              </a:lnSpc>
              <a:spcBef>
                <a:spcPts val="0"/>
              </a:spcBef>
              <a:spcAft>
                <a:spcPts val="0"/>
              </a:spcAft>
              <a:buNone/>
            </a:pPr>
            <a:r>
              <a:rPr i="0" lang="en-US" sz="3548" u="none" cap="none" strike="noStrike">
                <a:solidFill>
                  <a:srgbClr val="000000"/>
                </a:solidFill>
                <a:latin typeface="Trebuchet MS"/>
                <a:ea typeface="Trebuchet MS"/>
                <a:cs typeface="Trebuchet MS"/>
                <a:sym typeface="Trebuchet MS"/>
              </a:rPr>
              <a:t>-QUOTE FROM A WELS DISTRICT PRESIDENT  </a:t>
            </a:r>
            <a:endParaRPr sz="1200">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9"/>
          <p:cNvSpPr/>
          <p:nvPr/>
        </p:nvSpPr>
        <p:spPr>
          <a:xfrm>
            <a:off x="3393300" y="649177"/>
            <a:ext cx="11501399" cy="3335406"/>
          </a:xfrm>
          <a:custGeom>
            <a:rect b="b" l="l" r="r" t="t"/>
            <a:pathLst>
              <a:path extrusionOk="0" h="3335406" w="11501399">
                <a:moveTo>
                  <a:pt x="0" y="0"/>
                </a:moveTo>
                <a:lnTo>
                  <a:pt x="11501400" y="0"/>
                </a:lnTo>
                <a:lnTo>
                  <a:pt x="11501400" y="3335406"/>
                </a:lnTo>
                <a:lnTo>
                  <a:pt x="0" y="3335406"/>
                </a:lnTo>
                <a:lnTo>
                  <a:pt x="0" y="0"/>
                </a:lnTo>
                <a:close/>
              </a:path>
            </a:pathLst>
          </a:custGeom>
          <a:blipFill rotWithShape="1">
            <a:blip r:embed="rId3">
              <a:alphaModFix/>
            </a:blip>
            <a:stretch>
              <a:fillRect b="0" l="0" r="0" t="0"/>
            </a:stretch>
          </a:blipFill>
          <a:ln>
            <a:noFill/>
          </a:ln>
        </p:spPr>
      </p:sp>
      <p:grpSp>
        <p:nvGrpSpPr>
          <p:cNvPr id="278" name="Google Shape;278;p29"/>
          <p:cNvGrpSpPr/>
          <p:nvPr/>
        </p:nvGrpSpPr>
        <p:grpSpPr>
          <a:xfrm>
            <a:off x="-1161178" y="4979788"/>
            <a:ext cx="21035213" cy="5613337"/>
            <a:chOff x="0" y="-38100"/>
            <a:chExt cx="5540102" cy="1478400"/>
          </a:xfrm>
        </p:grpSpPr>
        <p:sp>
          <p:nvSpPr>
            <p:cNvPr id="279" name="Google Shape;279;p29"/>
            <p:cNvSpPr/>
            <p:nvPr/>
          </p:nvSpPr>
          <p:spPr>
            <a:xfrm>
              <a:off x="0" y="0"/>
              <a:ext cx="5540102" cy="1440189"/>
            </a:xfrm>
            <a:custGeom>
              <a:rect b="b" l="l" r="r" t="t"/>
              <a:pathLst>
                <a:path extrusionOk="0" h="1440189" w="5540102">
                  <a:moveTo>
                    <a:pt x="0" y="0"/>
                  </a:moveTo>
                  <a:lnTo>
                    <a:pt x="5540102" y="0"/>
                  </a:lnTo>
                  <a:lnTo>
                    <a:pt x="5540102" y="1440189"/>
                  </a:lnTo>
                  <a:lnTo>
                    <a:pt x="0" y="1440189"/>
                  </a:lnTo>
                  <a:close/>
                </a:path>
              </a:pathLst>
            </a:custGeom>
            <a:solidFill>
              <a:srgbClr val="010101"/>
            </a:solidFill>
            <a:ln>
              <a:noFill/>
            </a:ln>
          </p:spPr>
        </p:sp>
        <p:sp>
          <p:nvSpPr>
            <p:cNvPr id="280" name="Google Shape;280;p29"/>
            <p:cNvSpPr txBox="1"/>
            <p:nvPr/>
          </p:nvSpPr>
          <p:spPr>
            <a:xfrm>
              <a:off x="0" y="-38100"/>
              <a:ext cx="5540100" cy="14784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1" name="Google Shape;281;p29"/>
          <p:cNvSpPr/>
          <p:nvPr/>
        </p:nvSpPr>
        <p:spPr>
          <a:xfrm>
            <a:off x="3736020" y="6982072"/>
            <a:ext cx="10815961" cy="3244788"/>
          </a:xfrm>
          <a:custGeom>
            <a:rect b="b" l="l" r="r" t="t"/>
            <a:pathLst>
              <a:path extrusionOk="0" h="3244788" w="10815961">
                <a:moveTo>
                  <a:pt x="0" y="0"/>
                </a:moveTo>
                <a:lnTo>
                  <a:pt x="10815960" y="0"/>
                </a:lnTo>
                <a:lnTo>
                  <a:pt x="10815960" y="3244788"/>
                </a:lnTo>
                <a:lnTo>
                  <a:pt x="0" y="3244788"/>
                </a:lnTo>
                <a:lnTo>
                  <a:pt x="0" y="0"/>
                </a:lnTo>
                <a:close/>
              </a:path>
            </a:pathLst>
          </a:custGeom>
          <a:blipFill rotWithShape="1">
            <a:blip r:embed="rId4">
              <a:alphaModFix/>
            </a:blip>
            <a:stretch>
              <a:fillRect b="0" l="0" r="0" t="0"/>
            </a:stretch>
          </a:blipFill>
          <a:ln>
            <a:noFill/>
          </a:ln>
        </p:spPr>
      </p:sp>
      <p:cxnSp>
        <p:nvCxnSpPr>
          <p:cNvPr id="282" name="Google Shape;282;p29"/>
          <p:cNvCxnSpPr/>
          <p:nvPr/>
        </p:nvCxnSpPr>
        <p:spPr>
          <a:xfrm>
            <a:off x="-658848" y="5124450"/>
            <a:ext cx="19605600" cy="0"/>
          </a:xfrm>
          <a:prstGeom prst="straightConnector1">
            <a:avLst/>
          </a:prstGeom>
          <a:noFill/>
          <a:ln cap="flat" cmpd="sng" w="38100">
            <a:solidFill>
              <a:srgbClr val="000000"/>
            </a:solidFill>
            <a:prstDash val="solid"/>
            <a:round/>
            <a:headEnd len="sm" w="sm" type="none"/>
            <a:tailEnd len="sm" w="sm" type="none"/>
          </a:ln>
        </p:spPr>
      </p:cxnSp>
      <p:sp>
        <p:nvSpPr>
          <p:cNvPr id="283" name="Google Shape;283;p29"/>
          <p:cNvSpPr txBox="1"/>
          <p:nvPr/>
        </p:nvSpPr>
        <p:spPr>
          <a:xfrm>
            <a:off x="156961" y="929144"/>
            <a:ext cx="3275400" cy="2002500"/>
          </a:xfrm>
          <a:prstGeom prst="rect">
            <a:avLst/>
          </a:prstGeom>
          <a:noFill/>
          <a:ln>
            <a:noFill/>
          </a:ln>
        </p:spPr>
        <p:txBody>
          <a:bodyPr anchorCtr="0" anchor="t" bIns="0" lIns="0" spcFirstLastPara="1" rIns="0" wrap="square" tIns="0">
            <a:spAutoFit/>
          </a:bodyPr>
          <a:lstStyle/>
          <a:p>
            <a:pPr indent="0" lvl="0" marL="0" marR="0" rtl="0" algn="ctr">
              <a:lnSpc>
                <a:spcPct val="111998"/>
              </a:lnSpc>
              <a:spcBef>
                <a:spcPts val="0"/>
              </a:spcBef>
              <a:spcAft>
                <a:spcPts val="0"/>
              </a:spcAft>
              <a:buNone/>
            </a:pPr>
            <a:r>
              <a:rPr i="0" lang="en-US" sz="2984" u="none" cap="none" strike="noStrike">
                <a:solidFill>
                  <a:srgbClr val="000000"/>
                </a:solidFill>
                <a:latin typeface="Trebuchet MS"/>
                <a:ea typeface="Trebuchet MS"/>
                <a:cs typeface="Trebuchet MS"/>
                <a:sym typeface="Trebuchet MS"/>
              </a:rPr>
              <a:t>NON-TRADITIONAL EDUCATION PROGRAM</a:t>
            </a:r>
            <a:endParaRPr sz="300">
              <a:latin typeface="Trebuchet MS"/>
              <a:ea typeface="Trebuchet MS"/>
              <a:cs typeface="Trebuchet MS"/>
              <a:sym typeface="Trebuchet MS"/>
            </a:endParaRPr>
          </a:p>
          <a:p>
            <a:pPr indent="0" lvl="0" marL="0" marR="0" rtl="0" algn="ctr">
              <a:lnSpc>
                <a:spcPct val="111998"/>
              </a:lnSpc>
              <a:spcBef>
                <a:spcPts val="0"/>
              </a:spcBef>
              <a:spcAft>
                <a:spcPts val="0"/>
              </a:spcAft>
              <a:buNone/>
            </a:pPr>
            <a:r>
              <a:rPr i="0" lang="en-US" sz="2984" u="none" cap="none" strike="noStrike">
                <a:solidFill>
                  <a:srgbClr val="000000"/>
                </a:solidFill>
                <a:latin typeface="Trebuchet MS"/>
                <a:ea typeface="Trebuchet MS"/>
                <a:cs typeface="Trebuchet MS"/>
                <a:sym typeface="Trebuchet MS"/>
              </a:rPr>
              <a:t>(CBE)</a:t>
            </a:r>
            <a:endParaRPr sz="300">
              <a:latin typeface="Trebuchet MS"/>
              <a:ea typeface="Trebuchet MS"/>
              <a:cs typeface="Trebuchet MS"/>
              <a:sym typeface="Trebuchet MS"/>
            </a:endParaRPr>
          </a:p>
        </p:txBody>
      </p:sp>
      <p:sp>
        <p:nvSpPr>
          <p:cNvPr id="284" name="Google Shape;284;p29"/>
          <p:cNvSpPr txBox="1"/>
          <p:nvPr/>
        </p:nvSpPr>
        <p:spPr>
          <a:xfrm>
            <a:off x="14717096" y="1218376"/>
            <a:ext cx="3570900" cy="1488000"/>
          </a:xfrm>
          <a:prstGeom prst="rect">
            <a:avLst/>
          </a:prstGeom>
          <a:noFill/>
          <a:ln>
            <a:noFill/>
          </a:ln>
        </p:spPr>
        <p:txBody>
          <a:bodyPr anchorCtr="0" anchor="t" bIns="0" lIns="0" spcFirstLastPara="1" rIns="0" wrap="square" tIns="0">
            <a:spAutoFit/>
          </a:bodyPr>
          <a:lstStyle/>
          <a:p>
            <a:pPr indent="0" lvl="0" marL="0" marR="0" rtl="0" algn="ctr">
              <a:lnSpc>
                <a:spcPct val="111998"/>
              </a:lnSpc>
              <a:spcBef>
                <a:spcPts val="0"/>
              </a:spcBef>
              <a:spcAft>
                <a:spcPts val="0"/>
              </a:spcAft>
              <a:buNone/>
            </a:pPr>
            <a:r>
              <a:rPr lang="en-US" sz="2984">
                <a:latin typeface="Trebuchet MS"/>
                <a:ea typeface="Trebuchet MS"/>
                <a:cs typeface="Trebuchet MS"/>
                <a:sym typeface="Trebuchet MS"/>
              </a:rPr>
              <a:t>FOUR-TIER EARLY CHILDHOOD PROGRAM</a:t>
            </a:r>
            <a:endParaRPr sz="2984">
              <a:latin typeface="Trebuchet MS"/>
              <a:ea typeface="Trebuchet MS"/>
              <a:cs typeface="Trebuchet MS"/>
              <a:sym typeface="Trebuchet MS"/>
            </a:endParaRPr>
          </a:p>
        </p:txBody>
      </p:sp>
      <p:sp>
        <p:nvSpPr>
          <p:cNvPr id="285" name="Google Shape;285;p29"/>
          <p:cNvSpPr txBox="1"/>
          <p:nvPr/>
        </p:nvSpPr>
        <p:spPr>
          <a:xfrm>
            <a:off x="881193" y="5524500"/>
            <a:ext cx="3958500" cy="454200"/>
          </a:xfrm>
          <a:prstGeom prst="rect">
            <a:avLst/>
          </a:prstGeom>
          <a:noFill/>
          <a:ln>
            <a:noFill/>
          </a:ln>
        </p:spPr>
        <p:txBody>
          <a:bodyPr anchorCtr="0" anchor="t" bIns="0" lIns="0" spcFirstLastPara="1" rIns="0" wrap="square" tIns="0">
            <a:spAutoFit/>
          </a:bodyPr>
          <a:lstStyle/>
          <a:p>
            <a:pPr indent="0" lvl="0" marL="0" marR="0" rtl="0" algn="ctr">
              <a:lnSpc>
                <a:spcPct val="111998"/>
              </a:lnSpc>
              <a:spcBef>
                <a:spcPts val="0"/>
              </a:spcBef>
              <a:spcAft>
                <a:spcPts val="0"/>
              </a:spcAft>
              <a:buNone/>
            </a:pPr>
            <a:r>
              <a:rPr i="0" lang="en-US" sz="2950" u="none" cap="none" strike="noStrike">
                <a:solidFill>
                  <a:srgbClr val="FFFFFF"/>
                </a:solidFill>
                <a:latin typeface="Trebuchet MS"/>
                <a:ea typeface="Trebuchet MS"/>
                <a:cs typeface="Trebuchet MS"/>
                <a:sym typeface="Trebuchet MS"/>
              </a:rPr>
              <a:t>STAFF MINISTRY</a:t>
            </a:r>
            <a:endParaRPr sz="2950">
              <a:latin typeface="Trebuchet MS"/>
              <a:ea typeface="Trebuchet MS"/>
              <a:cs typeface="Trebuchet MS"/>
              <a:sym typeface="Trebuchet MS"/>
            </a:endParaRPr>
          </a:p>
        </p:txBody>
      </p:sp>
      <p:sp>
        <p:nvSpPr>
          <p:cNvPr id="286" name="Google Shape;286;p29"/>
          <p:cNvSpPr txBox="1"/>
          <p:nvPr/>
        </p:nvSpPr>
        <p:spPr>
          <a:xfrm>
            <a:off x="5613558" y="5524500"/>
            <a:ext cx="4512600" cy="454200"/>
          </a:xfrm>
          <a:prstGeom prst="rect">
            <a:avLst/>
          </a:prstGeom>
          <a:noFill/>
          <a:ln>
            <a:noFill/>
          </a:ln>
        </p:spPr>
        <p:txBody>
          <a:bodyPr anchorCtr="0" anchor="t" bIns="0" lIns="0" spcFirstLastPara="1" rIns="0" wrap="square" tIns="0">
            <a:spAutoFit/>
          </a:bodyPr>
          <a:lstStyle/>
          <a:p>
            <a:pPr indent="0" lvl="0" marL="0" marR="0" rtl="0" algn="ctr">
              <a:lnSpc>
                <a:spcPct val="111998"/>
              </a:lnSpc>
              <a:spcBef>
                <a:spcPts val="0"/>
              </a:spcBef>
              <a:spcAft>
                <a:spcPts val="0"/>
              </a:spcAft>
              <a:buNone/>
            </a:pPr>
            <a:r>
              <a:rPr lang="en-US" sz="2950">
                <a:solidFill>
                  <a:srgbClr val="FFFFFF"/>
                </a:solidFill>
                <a:latin typeface="Trebuchet MS"/>
                <a:ea typeface="Trebuchet MS"/>
                <a:cs typeface="Trebuchet MS"/>
                <a:sym typeface="Trebuchet MS"/>
              </a:rPr>
              <a:t>EARLY CHILDHOOD</a:t>
            </a:r>
            <a:endParaRPr/>
          </a:p>
        </p:txBody>
      </p:sp>
      <p:sp>
        <p:nvSpPr>
          <p:cNvPr id="287" name="Google Shape;287;p29"/>
          <p:cNvSpPr txBox="1"/>
          <p:nvPr/>
        </p:nvSpPr>
        <p:spPr>
          <a:xfrm>
            <a:off x="10899905" y="5524500"/>
            <a:ext cx="6507000" cy="454200"/>
          </a:xfrm>
          <a:prstGeom prst="rect">
            <a:avLst/>
          </a:prstGeom>
          <a:noFill/>
          <a:ln>
            <a:noFill/>
          </a:ln>
        </p:spPr>
        <p:txBody>
          <a:bodyPr anchorCtr="0" anchor="t" bIns="0" lIns="0" spcFirstLastPara="1" rIns="0" wrap="square" tIns="0">
            <a:spAutoFit/>
          </a:bodyPr>
          <a:lstStyle/>
          <a:p>
            <a:pPr indent="0" lvl="0" marL="0" marR="0" rtl="0" algn="ctr">
              <a:lnSpc>
                <a:spcPct val="111998"/>
              </a:lnSpc>
              <a:spcBef>
                <a:spcPts val="0"/>
              </a:spcBef>
              <a:spcAft>
                <a:spcPts val="0"/>
              </a:spcAft>
              <a:buNone/>
            </a:pPr>
            <a:r>
              <a:rPr lang="en-US" sz="2950">
                <a:solidFill>
                  <a:srgbClr val="FFFFFF"/>
                </a:solidFill>
                <a:latin typeface="Trebuchet MS"/>
                <a:ea typeface="Trebuchet MS"/>
                <a:cs typeface="Trebuchet MS"/>
                <a:sym typeface="Trebuchet MS"/>
              </a:rPr>
              <a:t>ELEMENTARY EDUCATION</a:t>
            </a:r>
            <a:endParaRPr sz="2950">
              <a:solidFill>
                <a:srgbClr val="FFFFFF"/>
              </a:solidFill>
              <a:latin typeface="Trebuchet MS"/>
              <a:ea typeface="Trebuchet MS"/>
              <a:cs typeface="Trebuchet MS"/>
              <a:sym typeface="Trebuchet MS"/>
            </a:endParaRPr>
          </a:p>
        </p:txBody>
      </p:sp>
      <p:sp>
        <p:nvSpPr>
          <p:cNvPr id="288" name="Google Shape;288;p29"/>
          <p:cNvSpPr txBox="1"/>
          <p:nvPr/>
        </p:nvSpPr>
        <p:spPr>
          <a:xfrm>
            <a:off x="6791953" y="6266856"/>
            <a:ext cx="9073800" cy="454200"/>
          </a:xfrm>
          <a:prstGeom prst="rect">
            <a:avLst/>
          </a:prstGeom>
          <a:noFill/>
          <a:ln>
            <a:noFill/>
          </a:ln>
        </p:spPr>
        <p:txBody>
          <a:bodyPr anchorCtr="0" anchor="t" bIns="0" lIns="0" spcFirstLastPara="1" rIns="0" wrap="square" tIns="0">
            <a:spAutoFit/>
          </a:bodyPr>
          <a:lstStyle/>
          <a:p>
            <a:pPr indent="0" lvl="0" marL="0" marR="0" rtl="0" algn="ctr">
              <a:lnSpc>
                <a:spcPct val="111998"/>
              </a:lnSpc>
              <a:spcBef>
                <a:spcPts val="0"/>
              </a:spcBef>
              <a:spcAft>
                <a:spcPts val="0"/>
              </a:spcAft>
              <a:buNone/>
            </a:pPr>
            <a:r>
              <a:rPr lang="en-US" sz="2950">
                <a:solidFill>
                  <a:srgbClr val="FFFFFF"/>
                </a:solidFill>
                <a:latin typeface="Trebuchet MS"/>
                <a:ea typeface="Trebuchet MS"/>
                <a:cs typeface="Trebuchet MS"/>
                <a:sym typeface="Trebuchet MS"/>
              </a:rPr>
              <a:t>MIDDLE/SECONDARY EDUCATION</a:t>
            </a:r>
            <a:endParaRPr sz="2950">
              <a:solidFill>
                <a:srgbClr val="FFFFFF"/>
              </a:solidFill>
              <a:latin typeface="Trebuchet MS"/>
              <a:ea typeface="Trebuchet MS"/>
              <a:cs typeface="Trebuchet MS"/>
              <a:sym typeface="Trebuchet MS"/>
            </a:endParaRPr>
          </a:p>
        </p:txBody>
      </p:sp>
      <p:sp>
        <p:nvSpPr>
          <p:cNvPr id="289" name="Google Shape;289;p29"/>
          <p:cNvSpPr txBox="1"/>
          <p:nvPr/>
        </p:nvSpPr>
        <p:spPr>
          <a:xfrm>
            <a:off x="2860489" y="6266856"/>
            <a:ext cx="3958500" cy="454200"/>
          </a:xfrm>
          <a:prstGeom prst="rect">
            <a:avLst/>
          </a:prstGeom>
          <a:noFill/>
          <a:ln>
            <a:noFill/>
          </a:ln>
        </p:spPr>
        <p:txBody>
          <a:bodyPr anchorCtr="0" anchor="t" bIns="0" lIns="0" spcFirstLastPara="1" rIns="0" wrap="square" tIns="0">
            <a:spAutoFit/>
          </a:bodyPr>
          <a:lstStyle/>
          <a:p>
            <a:pPr indent="0" lvl="0" marL="0" marR="0" rtl="0" algn="ctr">
              <a:lnSpc>
                <a:spcPct val="111998"/>
              </a:lnSpc>
              <a:spcBef>
                <a:spcPts val="0"/>
              </a:spcBef>
              <a:spcAft>
                <a:spcPts val="0"/>
              </a:spcAft>
              <a:buNone/>
            </a:pPr>
            <a:r>
              <a:rPr lang="en-US" sz="2950">
                <a:solidFill>
                  <a:srgbClr val="FFFFFF"/>
                </a:solidFill>
                <a:latin typeface="Trebuchet MS"/>
                <a:ea typeface="Trebuchet MS"/>
                <a:cs typeface="Trebuchet MS"/>
                <a:sym typeface="Trebuchet MS"/>
              </a:rPr>
              <a:t>PRE-SEMINARY</a:t>
            </a:r>
            <a:endParaRPr sz="2950">
              <a:solidFill>
                <a:srgbClr val="FFFFFF"/>
              </a:solidFill>
              <a:latin typeface="Trebuchet MS"/>
              <a:ea typeface="Trebuchet MS"/>
              <a:cs typeface="Trebuchet MS"/>
              <a:sym typeface="Trebuchet MS"/>
            </a:endParaRPr>
          </a:p>
        </p:txBody>
      </p:sp>
      <p:sp>
        <p:nvSpPr>
          <p:cNvPr id="290" name="Google Shape;290;p29"/>
          <p:cNvSpPr txBox="1"/>
          <p:nvPr/>
        </p:nvSpPr>
        <p:spPr>
          <a:xfrm>
            <a:off x="156961" y="4136983"/>
            <a:ext cx="6045300" cy="459300"/>
          </a:xfrm>
          <a:prstGeom prst="rect">
            <a:avLst/>
          </a:prstGeom>
          <a:noFill/>
          <a:ln>
            <a:noFill/>
          </a:ln>
        </p:spPr>
        <p:txBody>
          <a:bodyPr anchorCtr="0" anchor="t" bIns="0" lIns="0" spcFirstLastPara="1" rIns="0" wrap="square" tIns="0">
            <a:spAutoFit/>
          </a:bodyPr>
          <a:lstStyle/>
          <a:p>
            <a:pPr indent="0" lvl="0" marL="0" marR="0" rtl="0" algn="ctr">
              <a:lnSpc>
                <a:spcPct val="111998"/>
              </a:lnSpc>
              <a:spcBef>
                <a:spcPts val="0"/>
              </a:spcBef>
              <a:spcAft>
                <a:spcPts val="0"/>
              </a:spcAft>
              <a:buNone/>
            </a:pPr>
            <a:r>
              <a:rPr lang="en-US" sz="2984">
                <a:latin typeface="Trebuchet MS"/>
                <a:ea typeface="Trebuchet MS"/>
                <a:cs typeface="Trebuchet MS"/>
                <a:sym typeface="Trebuchet MS"/>
              </a:rPr>
              <a:t>MINISTRY CERTIFICATION</a:t>
            </a:r>
            <a:endParaRPr sz="2984">
              <a:latin typeface="Trebuchet MS"/>
              <a:ea typeface="Trebuchet MS"/>
              <a:cs typeface="Trebuchet MS"/>
              <a:sym typeface="Trebuchet MS"/>
            </a:endParaRPr>
          </a:p>
        </p:txBody>
      </p:sp>
      <p:sp>
        <p:nvSpPr>
          <p:cNvPr id="291" name="Google Shape;291;p29"/>
          <p:cNvSpPr txBox="1"/>
          <p:nvPr/>
        </p:nvSpPr>
        <p:spPr>
          <a:xfrm>
            <a:off x="6453762" y="4136983"/>
            <a:ext cx="6119100" cy="459300"/>
          </a:xfrm>
          <a:prstGeom prst="rect">
            <a:avLst/>
          </a:prstGeom>
          <a:noFill/>
          <a:ln>
            <a:noFill/>
          </a:ln>
        </p:spPr>
        <p:txBody>
          <a:bodyPr anchorCtr="0" anchor="t" bIns="0" lIns="0" spcFirstLastPara="1" rIns="0" wrap="square" tIns="0">
            <a:spAutoFit/>
          </a:bodyPr>
          <a:lstStyle/>
          <a:p>
            <a:pPr indent="0" lvl="0" marL="0" marR="0" rtl="0" algn="ctr">
              <a:lnSpc>
                <a:spcPct val="111998"/>
              </a:lnSpc>
              <a:spcBef>
                <a:spcPts val="0"/>
              </a:spcBef>
              <a:spcAft>
                <a:spcPts val="0"/>
              </a:spcAft>
              <a:buNone/>
            </a:pPr>
            <a:r>
              <a:rPr lang="en-US" sz="2984">
                <a:latin typeface="Trebuchet MS"/>
                <a:ea typeface="Trebuchet MS"/>
                <a:cs typeface="Trebuchet MS"/>
                <a:sym typeface="Trebuchet MS"/>
              </a:rPr>
              <a:t>SEMINARY CERTIFICATION</a:t>
            </a:r>
            <a:endParaRPr sz="2984">
              <a:latin typeface="Trebuchet MS"/>
              <a:ea typeface="Trebuchet MS"/>
              <a:cs typeface="Trebuchet MS"/>
              <a:sym typeface="Trebuchet MS"/>
            </a:endParaRPr>
          </a:p>
        </p:txBody>
      </p:sp>
      <p:sp>
        <p:nvSpPr>
          <p:cNvPr id="292" name="Google Shape;292;p29"/>
          <p:cNvSpPr txBox="1"/>
          <p:nvPr/>
        </p:nvSpPr>
        <p:spPr>
          <a:xfrm>
            <a:off x="12824428" y="4136983"/>
            <a:ext cx="5306700" cy="459300"/>
          </a:xfrm>
          <a:prstGeom prst="rect">
            <a:avLst/>
          </a:prstGeom>
          <a:noFill/>
          <a:ln>
            <a:noFill/>
          </a:ln>
        </p:spPr>
        <p:txBody>
          <a:bodyPr anchorCtr="0" anchor="t" bIns="0" lIns="0" spcFirstLastPara="1" rIns="0" wrap="square" tIns="0">
            <a:spAutoFit/>
          </a:bodyPr>
          <a:lstStyle/>
          <a:p>
            <a:pPr indent="0" lvl="0" marL="0" marR="0" rtl="0" algn="ctr">
              <a:lnSpc>
                <a:spcPct val="111998"/>
              </a:lnSpc>
              <a:spcBef>
                <a:spcPts val="0"/>
              </a:spcBef>
              <a:spcAft>
                <a:spcPts val="0"/>
              </a:spcAft>
              <a:buNone/>
            </a:pPr>
            <a:r>
              <a:rPr lang="en-US" sz="2984">
                <a:latin typeface="Trebuchet MS"/>
                <a:ea typeface="Trebuchet MS"/>
                <a:cs typeface="Trebuchet MS"/>
                <a:sym typeface="Trebuchet MS"/>
              </a:rPr>
              <a:t>POST-BACCALAURATE</a:t>
            </a:r>
            <a:endParaRPr sz="2984">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0"/>
          <p:cNvSpPr/>
          <p:nvPr/>
        </p:nvSpPr>
        <p:spPr>
          <a:xfrm>
            <a:off x="5381259" y="1860508"/>
            <a:ext cx="7525483" cy="6565984"/>
          </a:xfrm>
          <a:custGeom>
            <a:rect b="b" l="l" r="r" t="t"/>
            <a:pathLst>
              <a:path extrusionOk="0" h="6565984" w="7525483">
                <a:moveTo>
                  <a:pt x="0" y="0"/>
                </a:moveTo>
                <a:lnTo>
                  <a:pt x="7525482" y="0"/>
                </a:lnTo>
                <a:lnTo>
                  <a:pt x="7525482" y="6565984"/>
                </a:lnTo>
                <a:lnTo>
                  <a:pt x="0" y="6565984"/>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1"/>
          <p:cNvSpPr/>
          <p:nvPr/>
        </p:nvSpPr>
        <p:spPr>
          <a:xfrm>
            <a:off x="2984724" y="1991484"/>
            <a:ext cx="12318552" cy="7791484"/>
          </a:xfrm>
          <a:custGeom>
            <a:rect b="b" l="l" r="r" t="t"/>
            <a:pathLst>
              <a:path extrusionOk="0" h="7791484" w="12318552">
                <a:moveTo>
                  <a:pt x="0" y="0"/>
                </a:moveTo>
                <a:lnTo>
                  <a:pt x="12318552" y="0"/>
                </a:lnTo>
                <a:lnTo>
                  <a:pt x="12318552" y="7791484"/>
                </a:lnTo>
                <a:lnTo>
                  <a:pt x="0" y="7791484"/>
                </a:lnTo>
                <a:lnTo>
                  <a:pt x="0" y="0"/>
                </a:lnTo>
                <a:close/>
              </a:path>
            </a:pathLst>
          </a:custGeom>
          <a:blipFill rotWithShape="1">
            <a:blip r:embed="rId3">
              <a:alphaModFix/>
            </a:blip>
            <a:stretch>
              <a:fillRect b="0" l="0" r="0" t="0"/>
            </a:stretch>
          </a:blipFill>
          <a:ln>
            <a:noFill/>
          </a:ln>
        </p:spPr>
      </p:sp>
      <p:sp>
        <p:nvSpPr>
          <p:cNvPr id="303" name="Google Shape;303;p31"/>
          <p:cNvSpPr/>
          <p:nvPr/>
        </p:nvSpPr>
        <p:spPr>
          <a:xfrm>
            <a:off x="15815409" y="8063401"/>
            <a:ext cx="2229441" cy="1951681"/>
          </a:xfrm>
          <a:custGeom>
            <a:rect b="b" l="l" r="r" t="t"/>
            <a:pathLst>
              <a:path extrusionOk="0" h="1951681" w="2229441">
                <a:moveTo>
                  <a:pt x="0" y="0"/>
                </a:moveTo>
                <a:lnTo>
                  <a:pt x="2229441" y="0"/>
                </a:lnTo>
                <a:lnTo>
                  <a:pt x="2229441" y="1951682"/>
                </a:lnTo>
                <a:lnTo>
                  <a:pt x="0" y="1951682"/>
                </a:lnTo>
                <a:lnTo>
                  <a:pt x="0" y="0"/>
                </a:lnTo>
                <a:close/>
              </a:path>
            </a:pathLst>
          </a:custGeom>
          <a:blipFill rotWithShape="1">
            <a:blip r:embed="rId4">
              <a:alphaModFix/>
            </a:blip>
            <a:stretch>
              <a:fillRect b="-594" l="-420" r="-419" t="0"/>
            </a:stretch>
          </a:blipFill>
          <a:ln>
            <a:noFill/>
          </a:ln>
        </p:spPr>
      </p:sp>
      <p:sp>
        <p:nvSpPr>
          <p:cNvPr id="304" name="Google Shape;304;p31"/>
          <p:cNvSpPr txBox="1"/>
          <p:nvPr/>
        </p:nvSpPr>
        <p:spPr>
          <a:xfrm>
            <a:off x="4301990" y="4167786"/>
            <a:ext cx="9684000" cy="3438900"/>
          </a:xfrm>
          <a:prstGeom prst="rect">
            <a:avLst/>
          </a:prstGeom>
          <a:noFill/>
          <a:ln>
            <a:noFill/>
          </a:ln>
        </p:spPr>
        <p:txBody>
          <a:bodyPr anchorCtr="0" anchor="t" bIns="0" lIns="0" spcFirstLastPara="1" rIns="0" wrap="square" tIns="0">
            <a:spAutoFit/>
          </a:bodyPr>
          <a:lstStyle/>
          <a:p>
            <a:pPr indent="0" lvl="0" marL="0" marR="0" rtl="0" algn="ctr">
              <a:lnSpc>
                <a:spcPct val="111992"/>
              </a:lnSpc>
              <a:spcBef>
                <a:spcPts val="0"/>
              </a:spcBef>
              <a:spcAft>
                <a:spcPts val="0"/>
              </a:spcAft>
              <a:buNone/>
            </a:pPr>
            <a:r>
              <a:rPr i="0" lang="en-US" sz="6896" u="none" cap="none" strike="noStrike">
                <a:solidFill>
                  <a:srgbClr val="000000"/>
                </a:solidFill>
                <a:latin typeface="Trebuchet MS"/>
                <a:ea typeface="Trebuchet MS"/>
                <a:cs typeface="Trebuchet MS"/>
                <a:sym typeface="Trebuchet MS"/>
              </a:rPr>
              <a:t>CALLED WORKERS...</a:t>
            </a:r>
            <a:endParaRPr sz="1300">
              <a:latin typeface="Trebuchet MS"/>
              <a:ea typeface="Trebuchet MS"/>
              <a:cs typeface="Trebuchet MS"/>
              <a:sym typeface="Trebuchet MS"/>
            </a:endParaRPr>
          </a:p>
          <a:p>
            <a:pPr indent="0" lvl="0" marL="0" marR="0" rtl="0" algn="ctr">
              <a:lnSpc>
                <a:spcPct val="111992"/>
              </a:lnSpc>
              <a:spcBef>
                <a:spcPts val="0"/>
              </a:spcBef>
              <a:spcAft>
                <a:spcPts val="0"/>
              </a:spcAft>
              <a:buNone/>
            </a:pPr>
            <a:r>
              <a:rPr i="0" lang="en-US" sz="6896" u="none" cap="none" strike="noStrike">
                <a:solidFill>
                  <a:srgbClr val="000000"/>
                </a:solidFill>
                <a:latin typeface="Trebuchet MS"/>
                <a:ea typeface="Trebuchet MS"/>
                <a:cs typeface="Trebuchet MS"/>
                <a:sym typeface="Trebuchet MS"/>
              </a:rPr>
              <a:t>LOVE THE WORK THE LORD HAS GIVEN YOU!</a:t>
            </a:r>
            <a:endParaRPr sz="1300">
              <a:latin typeface="Trebuchet MS"/>
              <a:ea typeface="Trebuchet MS"/>
              <a:cs typeface="Trebuchet MS"/>
              <a:sym typeface="Trebuchet MS"/>
            </a:endParaRPr>
          </a:p>
        </p:txBody>
      </p:sp>
      <p:sp>
        <p:nvSpPr>
          <p:cNvPr id="305" name="Google Shape;305;p31"/>
          <p:cNvSpPr/>
          <p:nvPr/>
        </p:nvSpPr>
        <p:spPr>
          <a:xfrm>
            <a:off x="8242232" y="504032"/>
            <a:ext cx="1803536" cy="2974905"/>
          </a:xfrm>
          <a:custGeom>
            <a:rect b="b" l="l" r="r" t="t"/>
            <a:pathLst>
              <a:path extrusionOk="0" h="2974905" w="1803536">
                <a:moveTo>
                  <a:pt x="0" y="0"/>
                </a:moveTo>
                <a:lnTo>
                  <a:pt x="1803536" y="0"/>
                </a:lnTo>
                <a:lnTo>
                  <a:pt x="1803536" y="2974905"/>
                </a:lnTo>
                <a:lnTo>
                  <a:pt x="0" y="2974905"/>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p:nvPr/>
        </p:nvSpPr>
        <p:spPr>
          <a:xfrm>
            <a:off x="837490" y="583403"/>
            <a:ext cx="8733961" cy="6506801"/>
          </a:xfrm>
          <a:custGeom>
            <a:rect b="b" l="l" r="r" t="t"/>
            <a:pathLst>
              <a:path extrusionOk="0" h="6506801" w="8733961">
                <a:moveTo>
                  <a:pt x="0" y="0"/>
                </a:moveTo>
                <a:lnTo>
                  <a:pt x="8733961" y="0"/>
                </a:lnTo>
                <a:lnTo>
                  <a:pt x="8733961" y="6506801"/>
                </a:lnTo>
                <a:lnTo>
                  <a:pt x="0" y="6506801"/>
                </a:lnTo>
                <a:lnTo>
                  <a:pt x="0" y="0"/>
                </a:lnTo>
                <a:close/>
              </a:path>
            </a:pathLst>
          </a:custGeom>
          <a:blipFill rotWithShape="1">
            <a:blip r:embed="rId3">
              <a:alphaModFix/>
            </a:blip>
            <a:stretch>
              <a:fillRect b="0" l="0" r="0" t="0"/>
            </a:stretch>
          </a:blipFill>
          <a:ln>
            <a:noFill/>
          </a:ln>
        </p:spPr>
      </p:sp>
      <p:sp>
        <p:nvSpPr>
          <p:cNvPr id="96" name="Google Shape;96;p14"/>
          <p:cNvSpPr/>
          <p:nvPr/>
        </p:nvSpPr>
        <p:spPr>
          <a:xfrm>
            <a:off x="6433633" y="4698115"/>
            <a:ext cx="4107830" cy="5588885"/>
          </a:xfrm>
          <a:custGeom>
            <a:rect b="b" l="l" r="r" t="t"/>
            <a:pathLst>
              <a:path extrusionOk="0" h="5588885" w="4107830">
                <a:moveTo>
                  <a:pt x="0" y="0"/>
                </a:moveTo>
                <a:lnTo>
                  <a:pt x="4107830" y="0"/>
                </a:lnTo>
                <a:lnTo>
                  <a:pt x="4107830" y="5588885"/>
                </a:lnTo>
                <a:lnTo>
                  <a:pt x="0" y="5588885"/>
                </a:lnTo>
                <a:lnTo>
                  <a:pt x="0" y="0"/>
                </a:lnTo>
                <a:close/>
              </a:path>
            </a:pathLst>
          </a:custGeom>
          <a:blipFill rotWithShape="1">
            <a:blip r:embed="rId4">
              <a:alphaModFix/>
            </a:blip>
            <a:stretch>
              <a:fillRect b="0" l="0" r="0" t="0"/>
            </a:stretch>
          </a:blipFill>
          <a:ln>
            <a:noFill/>
          </a:ln>
        </p:spPr>
      </p:sp>
      <p:sp>
        <p:nvSpPr>
          <p:cNvPr id="97" name="Google Shape;97;p14"/>
          <p:cNvSpPr txBox="1"/>
          <p:nvPr/>
        </p:nvSpPr>
        <p:spPr>
          <a:xfrm>
            <a:off x="9655900" y="1286650"/>
            <a:ext cx="7393500" cy="7413600"/>
          </a:xfrm>
          <a:prstGeom prst="rect">
            <a:avLst/>
          </a:prstGeom>
          <a:noFill/>
          <a:ln>
            <a:noFill/>
          </a:ln>
        </p:spPr>
        <p:txBody>
          <a:bodyPr anchorCtr="0" anchor="t" bIns="0" lIns="0" spcFirstLastPara="1" rIns="0" wrap="square" tIns="0">
            <a:spAutoFit/>
          </a:bodyPr>
          <a:lstStyle/>
          <a:p>
            <a:pPr indent="0" lvl="0" marL="0" marR="0" rtl="0" algn="ctr">
              <a:lnSpc>
                <a:spcPct val="111991"/>
              </a:lnSpc>
              <a:spcBef>
                <a:spcPts val="0"/>
              </a:spcBef>
              <a:spcAft>
                <a:spcPts val="0"/>
              </a:spcAft>
              <a:buNone/>
            </a:pPr>
            <a:r>
              <a:rPr b="1" i="0" lang="en-US" sz="7298" u="none" cap="none" strike="noStrike">
                <a:solidFill>
                  <a:srgbClr val="000000"/>
                </a:solidFill>
                <a:latin typeface="Trebuchet MS"/>
                <a:ea typeface="Trebuchet MS"/>
                <a:cs typeface="Trebuchet MS"/>
                <a:sym typeface="Trebuchet MS"/>
              </a:rPr>
              <a:t>WELS </a:t>
            </a:r>
            <a:endParaRPr b="1" sz="100">
              <a:latin typeface="Trebuchet MS"/>
              <a:ea typeface="Trebuchet MS"/>
              <a:cs typeface="Trebuchet MS"/>
              <a:sym typeface="Trebuchet MS"/>
            </a:endParaRPr>
          </a:p>
          <a:p>
            <a:pPr indent="0" lvl="0" marL="0" marR="0" rtl="0" algn="ctr">
              <a:lnSpc>
                <a:spcPct val="111991"/>
              </a:lnSpc>
              <a:spcBef>
                <a:spcPts val="0"/>
              </a:spcBef>
              <a:spcAft>
                <a:spcPts val="0"/>
              </a:spcAft>
              <a:buNone/>
            </a:pPr>
            <a:r>
              <a:rPr b="1" i="0" lang="en-US" sz="7298" u="none" cap="none" strike="noStrike">
                <a:solidFill>
                  <a:srgbClr val="000000"/>
                </a:solidFill>
                <a:latin typeface="Trebuchet MS"/>
                <a:ea typeface="Trebuchet MS"/>
                <a:cs typeface="Trebuchet MS"/>
                <a:sym typeface="Trebuchet MS"/>
              </a:rPr>
              <a:t>CURRENTLY</a:t>
            </a:r>
            <a:endParaRPr b="1" sz="100">
              <a:latin typeface="Trebuchet MS"/>
              <a:ea typeface="Trebuchet MS"/>
              <a:cs typeface="Trebuchet MS"/>
              <a:sym typeface="Trebuchet MS"/>
            </a:endParaRPr>
          </a:p>
          <a:p>
            <a:pPr indent="0" lvl="0" marL="0" marR="0" rtl="0" algn="ctr">
              <a:lnSpc>
                <a:spcPct val="111991"/>
              </a:lnSpc>
              <a:spcBef>
                <a:spcPts val="0"/>
              </a:spcBef>
              <a:spcAft>
                <a:spcPts val="0"/>
              </a:spcAft>
              <a:buNone/>
            </a:pPr>
            <a:r>
              <a:rPr b="1" i="0" lang="en-US" sz="7298" u="none" cap="none" strike="noStrike">
                <a:solidFill>
                  <a:srgbClr val="000000"/>
                </a:solidFill>
                <a:latin typeface="Trebuchet MS"/>
                <a:ea typeface="Trebuchet MS"/>
                <a:cs typeface="Trebuchet MS"/>
                <a:sym typeface="Trebuchet MS"/>
              </a:rPr>
              <a:t>HAS A </a:t>
            </a:r>
            <a:endParaRPr b="1" sz="100">
              <a:latin typeface="Trebuchet MS"/>
              <a:ea typeface="Trebuchet MS"/>
              <a:cs typeface="Trebuchet MS"/>
              <a:sym typeface="Trebuchet MS"/>
            </a:endParaRPr>
          </a:p>
          <a:p>
            <a:pPr indent="0" lvl="0" marL="0" marR="0" rtl="0" algn="ctr">
              <a:lnSpc>
                <a:spcPct val="111991"/>
              </a:lnSpc>
              <a:spcBef>
                <a:spcPts val="0"/>
              </a:spcBef>
              <a:spcAft>
                <a:spcPts val="0"/>
              </a:spcAft>
              <a:buNone/>
            </a:pPr>
            <a:r>
              <a:rPr b="1" i="0" lang="en-US" sz="7298" u="none" cap="none" strike="noStrike">
                <a:solidFill>
                  <a:srgbClr val="000000"/>
                </a:solidFill>
                <a:latin typeface="Trebuchet MS"/>
                <a:ea typeface="Trebuchet MS"/>
                <a:cs typeface="Trebuchet MS"/>
                <a:sym typeface="Trebuchet MS"/>
              </a:rPr>
              <a:t>CALLED</a:t>
            </a:r>
            <a:endParaRPr b="1" sz="100">
              <a:latin typeface="Trebuchet MS"/>
              <a:ea typeface="Trebuchet MS"/>
              <a:cs typeface="Trebuchet MS"/>
              <a:sym typeface="Trebuchet MS"/>
            </a:endParaRPr>
          </a:p>
          <a:p>
            <a:pPr indent="0" lvl="0" marL="0" marR="0" rtl="0" algn="ctr">
              <a:lnSpc>
                <a:spcPct val="111991"/>
              </a:lnSpc>
              <a:spcBef>
                <a:spcPts val="0"/>
              </a:spcBef>
              <a:spcAft>
                <a:spcPts val="0"/>
              </a:spcAft>
              <a:buNone/>
            </a:pPr>
            <a:r>
              <a:rPr b="1" i="0" lang="en-US" sz="7298" u="none" cap="none" strike="noStrike">
                <a:solidFill>
                  <a:srgbClr val="000000"/>
                </a:solidFill>
                <a:latin typeface="Trebuchet MS"/>
                <a:ea typeface="Trebuchet MS"/>
                <a:cs typeface="Trebuchet MS"/>
                <a:sym typeface="Trebuchet MS"/>
              </a:rPr>
              <a:t>WORKER </a:t>
            </a:r>
            <a:endParaRPr b="1" sz="100">
              <a:latin typeface="Trebuchet MS"/>
              <a:ea typeface="Trebuchet MS"/>
              <a:cs typeface="Trebuchet MS"/>
              <a:sym typeface="Trebuchet MS"/>
            </a:endParaRPr>
          </a:p>
          <a:p>
            <a:pPr indent="0" lvl="0" marL="0" marR="0" rtl="0" algn="ctr">
              <a:lnSpc>
                <a:spcPct val="111991"/>
              </a:lnSpc>
              <a:spcBef>
                <a:spcPts val="0"/>
              </a:spcBef>
              <a:spcAft>
                <a:spcPts val="0"/>
              </a:spcAft>
              <a:buNone/>
            </a:pPr>
            <a:r>
              <a:rPr b="1" i="0" lang="en-US" sz="7298" u="none" cap="none" strike="noStrike">
                <a:solidFill>
                  <a:srgbClr val="000000"/>
                </a:solidFill>
                <a:latin typeface="Trebuchet MS"/>
                <a:ea typeface="Trebuchet MS"/>
                <a:cs typeface="Trebuchet MS"/>
                <a:sym typeface="Trebuchet MS"/>
              </a:rPr>
              <a:t>SHORTAGE</a:t>
            </a:r>
            <a:endParaRPr b="1" sz="100">
              <a:latin typeface="Trebuchet MS"/>
              <a:ea typeface="Trebuchet MS"/>
              <a:cs typeface="Trebuchet MS"/>
              <a:sym typeface="Trebuchet MS"/>
            </a:endParaRPr>
          </a:p>
        </p:txBody>
      </p:sp>
      <p:sp>
        <p:nvSpPr>
          <p:cNvPr id="98" name="Google Shape;98;p14"/>
          <p:cNvSpPr/>
          <p:nvPr/>
        </p:nvSpPr>
        <p:spPr>
          <a:xfrm rot="1235848">
            <a:off x="7432877" y="5989635"/>
            <a:ext cx="710420" cy="736875"/>
          </a:xfrm>
          <a:custGeom>
            <a:rect b="b" l="l" r="r" t="t"/>
            <a:pathLst>
              <a:path extrusionOk="0" h="736875" w="710420">
                <a:moveTo>
                  <a:pt x="0" y="0"/>
                </a:moveTo>
                <a:lnTo>
                  <a:pt x="710420" y="0"/>
                </a:lnTo>
                <a:lnTo>
                  <a:pt x="710420" y="736875"/>
                </a:lnTo>
                <a:lnTo>
                  <a:pt x="0" y="736875"/>
                </a:lnTo>
                <a:lnTo>
                  <a:pt x="0" y="0"/>
                </a:lnTo>
                <a:close/>
              </a:path>
            </a:pathLst>
          </a:custGeom>
          <a:blipFill rotWithShape="1">
            <a:blip r:embed="rId5">
              <a:alphaModFix/>
            </a:blip>
            <a:stretch>
              <a:fillRect b="-48659" l="0" r="-7745" t="0"/>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2"/>
          <p:cNvSpPr/>
          <p:nvPr/>
        </p:nvSpPr>
        <p:spPr>
          <a:xfrm>
            <a:off x="3034104" y="2102858"/>
            <a:ext cx="12219791" cy="7729018"/>
          </a:xfrm>
          <a:custGeom>
            <a:rect b="b" l="l" r="r" t="t"/>
            <a:pathLst>
              <a:path extrusionOk="0" h="7729018" w="12219791">
                <a:moveTo>
                  <a:pt x="0" y="0"/>
                </a:moveTo>
                <a:lnTo>
                  <a:pt x="12219792" y="0"/>
                </a:lnTo>
                <a:lnTo>
                  <a:pt x="12219792" y="7729018"/>
                </a:lnTo>
                <a:lnTo>
                  <a:pt x="0" y="7729018"/>
                </a:lnTo>
                <a:lnTo>
                  <a:pt x="0" y="0"/>
                </a:lnTo>
                <a:close/>
              </a:path>
            </a:pathLst>
          </a:custGeom>
          <a:blipFill rotWithShape="1">
            <a:blip r:embed="rId3">
              <a:alphaModFix/>
            </a:blip>
            <a:stretch>
              <a:fillRect b="0" l="0" r="0" t="0"/>
            </a:stretch>
          </a:blipFill>
          <a:ln>
            <a:noFill/>
          </a:ln>
        </p:spPr>
      </p:sp>
      <p:sp>
        <p:nvSpPr>
          <p:cNvPr id="311" name="Google Shape;311;p32"/>
          <p:cNvSpPr/>
          <p:nvPr/>
        </p:nvSpPr>
        <p:spPr>
          <a:xfrm>
            <a:off x="15815409" y="8063401"/>
            <a:ext cx="2229441" cy="1951681"/>
          </a:xfrm>
          <a:custGeom>
            <a:rect b="b" l="l" r="r" t="t"/>
            <a:pathLst>
              <a:path extrusionOk="0" h="1951681" w="2229441">
                <a:moveTo>
                  <a:pt x="0" y="0"/>
                </a:moveTo>
                <a:lnTo>
                  <a:pt x="2229441" y="0"/>
                </a:lnTo>
                <a:lnTo>
                  <a:pt x="2229441" y="1951682"/>
                </a:lnTo>
                <a:lnTo>
                  <a:pt x="0" y="1951682"/>
                </a:lnTo>
                <a:lnTo>
                  <a:pt x="0" y="0"/>
                </a:lnTo>
                <a:close/>
              </a:path>
            </a:pathLst>
          </a:custGeom>
          <a:blipFill rotWithShape="1">
            <a:blip r:embed="rId4">
              <a:alphaModFix/>
            </a:blip>
            <a:stretch>
              <a:fillRect b="-594" l="-420" r="-419" t="0"/>
            </a:stretch>
          </a:blipFill>
          <a:ln>
            <a:noFill/>
          </a:ln>
        </p:spPr>
      </p:sp>
      <p:sp>
        <p:nvSpPr>
          <p:cNvPr id="312" name="Google Shape;312;p32"/>
          <p:cNvSpPr/>
          <p:nvPr/>
        </p:nvSpPr>
        <p:spPr>
          <a:xfrm>
            <a:off x="7998283" y="455124"/>
            <a:ext cx="2486897" cy="2921465"/>
          </a:xfrm>
          <a:custGeom>
            <a:rect b="b" l="l" r="r" t="t"/>
            <a:pathLst>
              <a:path extrusionOk="0" h="2921465" w="2486897">
                <a:moveTo>
                  <a:pt x="0" y="0"/>
                </a:moveTo>
                <a:lnTo>
                  <a:pt x="2486897" y="0"/>
                </a:lnTo>
                <a:lnTo>
                  <a:pt x="2486897" y="2921465"/>
                </a:lnTo>
                <a:lnTo>
                  <a:pt x="0" y="2921465"/>
                </a:lnTo>
                <a:lnTo>
                  <a:pt x="0" y="0"/>
                </a:lnTo>
                <a:close/>
              </a:path>
            </a:pathLst>
          </a:custGeom>
          <a:blipFill rotWithShape="1">
            <a:blip r:embed="rId5">
              <a:alphaModFix/>
            </a:blip>
            <a:stretch>
              <a:fillRect b="0" l="0" r="0" t="0"/>
            </a:stretch>
          </a:blipFill>
          <a:ln>
            <a:noFill/>
          </a:ln>
        </p:spPr>
      </p:sp>
      <p:sp>
        <p:nvSpPr>
          <p:cNvPr id="313" name="Google Shape;313;p32"/>
          <p:cNvSpPr txBox="1"/>
          <p:nvPr/>
        </p:nvSpPr>
        <p:spPr>
          <a:xfrm>
            <a:off x="3685789" y="3733743"/>
            <a:ext cx="10916400" cy="4627800"/>
          </a:xfrm>
          <a:prstGeom prst="rect">
            <a:avLst/>
          </a:prstGeom>
          <a:noFill/>
          <a:ln>
            <a:noFill/>
          </a:ln>
        </p:spPr>
        <p:txBody>
          <a:bodyPr anchorCtr="0" anchor="t" bIns="0" lIns="0" spcFirstLastPara="1" rIns="0" wrap="square" tIns="0">
            <a:spAutoFit/>
          </a:bodyPr>
          <a:lstStyle/>
          <a:p>
            <a:pPr indent="0" lvl="0" marL="0" marR="0" rtl="0" algn="ctr">
              <a:lnSpc>
                <a:spcPct val="111992"/>
              </a:lnSpc>
              <a:spcBef>
                <a:spcPts val="0"/>
              </a:spcBef>
              <a:spcAft>
                <a:spcPts val="0"/>
              </a:spcAft>
              <a:buNone/>
            </a:pPr>
            <a:r>
              <a:rPr lang="en-US" sz="6896">
                <a:latin typeface="Trebuchet MS"/>
                <a:ea typeface="Trebuchet MS"/>
                <a:cs typeface="Trebuchet MS"/>
                <a:sym typeface="Trebuchet MS"/>
              </a:rPr>
              <a:t>CALLED WORKERS...</a:t>
            </a:r>
            <a:endParaRPr sz="6896">
              <a:latin typeface="Trebuchet MS"/>
              <a:ea typeface="Trebuchet MS"/>
              <a:cs typeface="Trebuchet MS"/>
              <a:sym typeface="Trebuchet MS"/>
            </a:endParaRPr>
          </a:p>
          <a:p>
            <a:pPr indent="0" lvl="0" marL="0" marR="0" rtl="0" algn="ctr">
              <a:lnSpc>
                <a:spcPct val="111992"/>
              </a:lnSpc>
              <a:spcBef>
                <a:spcPts val="0"/>
              </a:spcBef>
              <a:spcAft>
                <a:spcPts val="0"/>
              </a:spcAft>
              <a:buNone/>
            </a:pPr>
            <a:r>
              <a:rPr lang="en-US" sz="6896">
                <a:latin typeface="Trebuchet MS"/>
                <a:ea typeface="Trebuchet MS"/>
                <a:cs typeface="Trebuchet MS"/>
                <a:sym typeface="Trebuchet MS"/>
              </a:rPr>
              <a:t>BE CAREFUL HOW YOU SPEAK ABOUT CHALLENGES OF THE MINISTRY.</a:t>
            </a:r>
            <a:endParaRPr sz="6896">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3"/>
          <p:cNvSpPr/>
          <p:nvPr/>
        </p:nvSpPr>
        <p:spPr>
          <a:xfrm>
            <a:off x="2984724" y="2495516"/>
            <a:ext cx="12318552" cy="7791484"/>
          </a:xfrm>
          <a:custGeom>
            <a:rect b="b" l="l" r="r" t="t"/>
            <a:pathLst>
              <a:path extrusionOk="0" h="7791484" w="12318552">
                <a:moveTo>
                  <a:pt x="0" y="0"/>
                </a:moveTo>
                <a:lnTo>
                  <a:pt x="12318552" y="0"/>
                </a:lnTo>
                <a:lnTo>
                  <a:pt x="12318552" y="7791484"/>
                </a:lnTo>
                <a:lnTo>
                  <a:pt x="0" y="7791484"/>
                </a:lnTo>
                <a:lnTo>
                  <a:pt x="0" y="0"/>
                </a:lnTo>
                <a:close/>
              </a:path>
            </a:pathLst>
          </a:custGeom>
          <a:blipFill rotWithShape="1">
            <a:blip r:embed="rId3">
              <a:alphaModFix/>
            </a:blip>
            <a:stretch>
              <a:fillRect b="0" l="0" r="0" t="0"/>
            </a:stretch>
          </a:blipFill>
          <a:ln>
            <a:noFill/>
          </a:ln>
        </p:spPr>
      </p:sp>
      <p:sp>
        <p:nvSpPr>
          <p:cNvPr id="319" name="Google Shape;319;p33"/>
          <p:cNvSpPr txBox="1"/>
          <p:nvPr/>
        </p:nvSpPr>
        <p:spPr>
          <a:xfrm>
            <a:off x="3275228" y="4422143"/>
            <a:ext cx="11737500" cy="4090800"/>
          </a:xfrm>
          <a:prstGeom prst="rect">
            <a:avLst/>
          </a:prstGeom>
          <a:noFill/>
          <a:ln>
            <a:noFill/>
          </a:ln>
        </p:spPr>
        <p:txBody>
          <a:bodyPr anchorCtr="0" anchor="t" bIns="0" lIns="0" spcFirstLastPara="1" rIns="0" wrap="square" tIns="0">
            <a:spAutoFit/>
          </a:bodyPr>
          <a:lstStyle/>
          <a:p>
            <a:pPr indent="0" lvl="0" marL="0" marR="0" rtl="0" algn="ctr">
              <a:lnSpc>
                <a:spcPct val="111992"/>
              </a:lnSpc>
              <a:spcBef>
                <a:spcPts val="0"/>
              </a:spcBef>
              <a:spcAft>
                <a:spcPts val="0"/>
              </a:spcAft>
              <a:buNone/>
            </a:pPr>
            <a:r>
              <a:rPr lang="en-US" sz="6096">
                <a:latin typeface="Trebuchet MS"/>
                <a:ea typeface="Trebuchet MS"/>
                <a:cs typeface="Trebuchet MS"/>
                <a:sym typeface="Trebuchet MS"/>
              </a:rPr>
              <a:t>BE CAREFUL ABOUT THE SUBTLE DISCOURAGEMENTS THAT WE CAN GIVE TOWARDS THE GOSPEL MINISTRY.</a:t>
            </a:r>
            <a:endParaRPr sz="6096">
              <a:latin typeface="Trebuchet MS"/>
              <a:ea typeface="Trebuchet MS"/>
              <a:cs typeface="Trebuchet MS"/>
              <a:sym typeface="Trebuchet MS"/>
            </a:endParaRPr>
          </a:p>
        </p:txBody>
      </p:sp>
      <p:sp>
        <p:nvSpPr>
          <p:cNvPr id="320" name="Google Shape;320;p33"/>
          <p:cNvSpPr/>
          <p:nvPr/>
        </p:nvSpPr>
        <p:spPr>
          <a:xfrm>
            <a:off x="7870012" y="550449"/>
            <a:ext cx="2547981" cy="3064658"/>
          </a:xfrm>
          <a:custGeom>
            <a:rect b="b" l="l" r="r" t="t"/>
            <a:pathLst>
              <a:path extrusionOk="0" h="3443436" w="2870965">
                <a:moveTo>
                  <a:pt x="0" y="0"/>
                </a:moveTo>
                <a:lnTo>
                  <a:pt x="2870964" y="0"/>
                </a:lnTo>
                <a:lnTo>
                  <a:pt x="2870964" y="3443437"/>
                </a:lnTo>
                <a:lnTo>
                  <a:pt x="0" y="3443437"/>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4"/>
          <p:cNvSpPr/>
          <p:nvPr/>
        </p:nvSpPr>
        <p:spPr>
          <a:xfrm>
            <a:off x="2984724" y="2014616"/>
            <a:ext cx="12318552" cy="7791484"/>
          </a:xfrm>
          <a:custGeom>
            <a:rect b="b" l="l" r="r" t="t"/>
            <a:pathLst>
              <a:path extrusionOk="0" h="7791484" w="12318552">
                <a:moveTo>
                  <a:pt x="0" y="0"/>
                </a:moveTo>
                <a:lnTo>
                  <a:pt x="12318552" y="0"/>
                </a:lnTo>
                <a:lnTo>
                  <a:pt x="12318552" y="7791485"/>
                </a:lnTo>
                <a:lnTo>
                  <a:pt x="0" y="7791485"/>
                </a:lnTo>
                <a:lnTo>
                  <a:pt x="0" y="0"/>
                </a:lnTo>
                <a:close/>
              </a:path>
            </a:pathLst>
          </a:custGeom>
          <a:blipFill rotWithShape="1">
            <a:blip r:embed="rId3">
              <a:alphaModFix/>
            </a:blip>
            <a:stretch>
              <a:fillRect b="0" l="0" r="0" t="0"/>
            </a:stretch>
          </a:blipFill>
          <a:ln>
            <a:noFill/>
          </a:ln>
        </p:spPr>
      </p:sp>
      <p:sp>
        <p:nvSpPr>
          <p:cNvPr id="326" name="Google Shape;326;p34"/>
          <p:cNvSpPr txBox="1"/>
          <p:nvPr/>
        </p:nvSpPr>
        <p:spPr>
          <a:xfrm>
            <a:off x="4486273" y="3445944"/>
            <a:ext cx="9315600" cy="5816400"/>
          </a:xfrm>
          <a:prstGeom prst="rect">
            <a:avLst/>
          </a:prstGeom>
          <a:noFill/>
          <a:ln>
            <a:noFill/>
          </a:ln>
        </p:spPr>
        <p:txBody>
          <a:bodyPr anchorCtr="0" anchor="t" bIns="0" lIns="0" spcFirstLastPara="1" rIns="0" wrap="square" tIns="0">
            <a:spAutoFit/>
          </a:bodyPr>
          <a:lstStyle/>
          <a:p>
            <a:pPr indent="0" lvl="0" marL="0" marR="0" rtl="0" algn="ctr">
              <a:lnSpc>
                <a:spcPct val="111992"/>
              </a:lnSpc>
              <a:spcBef>
                <a:spcPts val="0"/>
              </a:spcBef>
              <a:spcAft>
                <a:spcPts val="0"/>
              </a:spcAft>
              <a:buNone/>
            </a:pPr>
            <a:r>
              <a:rPr lang="en-US" sz="6896">
                <a:latin typeface="Trebuchet MS"/>
                <a:ea typeface="Trebuchet MS"/>
                <a:cs typeface="Trebuchet MS"/>
                <a:sym typeface="Trebuchet MS"/>
              </a:rPr>
              <a:t>MAKE SUBTLE ELEVATION EXPERIENCES WITHIN YOUR CONGREGATION AND MINISTRIES.</a:t>
            </a:r>
            <a:endParaRPr sz="6896">
              <a:latin typeface="Trebuchet MS"/>
              <a:ea typeface="Trebuchet MS"/>
              <a:cs typeface="Trebuchet MS"/>
              <a:sym typeface="Trebuchet MS"/>
            </a:endParaRPr>
          </a:p>
        </p:txBody>
      </p:sp>
      <p:sp>
        <p:nvSpPr>
          <p:cNvPr id="327" name="Google Shape;327;p34"/>
          <p:cNvSpPr/>
          <p:nvPr/>
        </p:nvSpPr>
        <p:spPr>
          <a:xfrm>
            <a:off x="7866685" y="539991"/>
            <a:ext cx="2554630" cy="2858328"/>
          </a:xfrm>
          <a:custGeom>
            <a:rect b="b" l="l" r="r" t="t"/>
            <a:pathLst>
              <a:path extrusionOk="0" h="2858328" w="2554630">
                <a:moveTo>
                  <a:pt x="0" y="0"/>
                </a:moveTo>
                <a:lnTo>
                  <a:pt x="2554630" y="0"/>
                </a:lnTo>
                <a:lnTo>
                  <a:pt x="2554630" y="2858328"/>
                </a:lnTo>
                <a:lnTo>
                  <a:pt x="0" y="2858328"/>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5"/>
          <p:cNvSpPr/>
          <p:nvPr/>
        </p:nvSpPr>
        <p:spPr>
          <a:xfrm>
            <a:off x="7695078" y="5356344"/>
            <a:ext cx="7657505" cy="4843372"/>
          </a:xfrm>
          <a:custGeom>
            <a:rect b="b" l="l" r="r" t="t"/>
            <a:pathLst>
              <a:path extrusionOk="0" h="4843372" w="7657505">
                <a:moveTo>
                  <a:pt x="0" y="0"/>
                </a:moveTo>
                <a:lnTo>
                  <a:pt x="7657505" y="0"/>
                </a:lnTo>
                <a:lnTo>
                  <a:pt x="7657505" y="4843372"/>
                </a:lnTo>
                <a:lnTo>
                  <a:pt x="0" y="4843372"/>
                </a:lnTo>
                <a:lnTo>
                  <a:pt x="0" y="0"/>
                </a:lnTo>
                <a:close/>
              </a:path>
            </a:pathLst>
          </a:custGeom>
          <a:blipFill rotWithShape="1">
            <a:blip r:embed="rId3">
              <a:alphaModFix/>
            </a:blip>
            <a:stretch>
              <a:fillRect b="0" l="0" r="0" t="0"/>
            </a:stretch>
          </a:blipFill>
          <a:ln>
            <a:noFill/>
          </a:ln>
        </p:spPr>
      </p:sp>
      <p:sp>
        <p:nvSpPr>
          <p:cNvPr id="333" name="Google Shape;333;p35"/>
          <p:cNvSpPr/>
          <p:nvPr/>
        </p:nvSpPr>
        <p:spPr>
          <a:xfrm>
            <a:off x="2673874" y="175108"/>
            <a:ext cx="7750806" cy="4902385"/>
          </a:xfrm>
          <a:custGeom>
            <a:rect b="b" l="l" r="r" t="t"/>
            <a:pathLst>
              <a:path extrusionOk="0" h="4902385" w="7750806">
                <a:moveTo>
                  <a:pt x="0" y="0"/>
                </a:moveTo>
                <a:lnTo>
                  <a:pt x="7750807" y="0"/>
                </a:lnTo>
                <a:lnTo>
                  <a:pt x="7750807" y="4902385"/>
                </a:lnTo>
                <a:lnTo>
                  <a:pt x="0" y="4902385"/>
                </a:lnTo>
                <a:lnTo>
                  <a:pt x="0" y="0"/>
                </a:lnTo>
                <a:close/>
              </a:path>
            </a:pathLst>
          </a:custGeom>
          <a:blipFill rotWithShape="1">
            <a:blip r:embed="rId3">
              <a:alphaModFix/>
            </a:blip>
            <a:stretch>
              <a:fillRect b="0" l="0" r="0" t="0"/>
            </a:stretch>
          </a:blipFill>
          <a:ln>
            <a:noFill/>
          </a:ln>
        </p:spPr>
      </p:sp>
      <p:sp>
        <p:nvSpPr>
          <p:cNvPr id="334" name="Google Shape;334;p35"/>
          <p:cNvSpPr txBox="1"/>
          <p:nvPr/>
        </p:nvSpPr>
        <p:spPr>
          <a:xfrm>
            <a:off x="8597252" y="6176159"/>
            <a:ext cx="6064298" cy="3222792"/>
          </a:xfrm>
          <a:prstGeom prst="rect">
            <a:avLst/>
          </a:prstGeom>
          <a:noFill/>
          <a:ln>
            <a:noFill/>
          </a:ln>
        </p:spPr>
        <p:txBody>
          <a:bodyPr anchorCtr="0" anchor="t" bIns="0" lIns="0" spcFirstLastPara="1" rIns="0" wrap="square" tIns="0">
            <a:spAutoFit/>
          </a:bodyPr>
          <a:lstStyle/>
          <a:p>
            <a:pPr indent="0" lvl="0" marL="0" marR="0" rtl="0" algn="ctr">
              <a:lnSpc>
                <a:spcPct val="111989"/>
              </a:lnSpc>
              <a:spcBef>
                <a:spcPts val="0"/>
              </a:spcBef>
              <a:spcAft>
                <a:spcPts val="0"/>
              </a:spcAft>
              <a:buNone/>
            </a:pPr>
            <a:r>
              <a:rPr b="0" i="0" lang="en-US" sz="3770" u="none" cap="none" strike="noStrike">
                <a:solidFill>
                  <a:srgbClr val="000000"/>
                </a:solidFill>
                <a:latin typeface="Arial"/>
                <a:ea typeface="Arial"/>
                <a:cs typeface="Arial"/>
                <a:sym typeface="Arial"/>
              </a:rPr>
              <a:t>HOW OFTEN DO YOU ELEVATE THE WAY THAT YOU TALK ABOUT THE CALLED WORKERS THAT INFLUENCED AND CURRENTLY INFLUENCE YOUR LIFE?</a:t>
            </a:r>
            <a:endParaRPr/>
          </a:p>
        </p:txBody>
      </p:sp>
      <p:sp>
        <p:nvSpPr>
          <p:cNvPr id="335" name="Google Shape;335;p35"/>
          <p:cNvSpPr/>
          <p:nvPr/>
        </p:nvSpPr>
        <p:spPr>
          <a:xfrm>
            <a:off x="13217823" y="2335116"/>
            <a:ext cx="5258183" cy="7951884"/>
          </a:xfrm>
          <a:custGeom>
            <a:rect b="b" l="l" r="r" t="t"/>
            <a:pathLst>
              <a:path extrusionOk="0" h="7951884" w="5258183">
                <a:moveTo>
                  <a:pt x="0" y="0"/>
                </a:moveTo>
                <a:lnTo>
                  <a:pt x="5258183" y="0"/>
                </a:lnTo>
                <a:lnTo>
                  <a:pt x="5258183" y="7951884"/>
                </a:lnTo>
                <a:lnTo>
                  <a:pt x="0" y="7951884"/>
                </a:lnTo>
                <a:lnTo>
                  <a:pt x="0" y="0"/>
                </a:lnTo>
                <a:close/>
              </a:path>
            </a:pathLst>
          </a:custGeom>
          <a:blipFill rotWithShape="1">
            <a:blip r:embed="rId4">
              <a:alphaModFix/>
            </a:blip>
            <a:stretch>
              <a:fillRect b="0" l="0" r="0" t="0"/>
            </a:stretch>
          </a:blipFill>
          <a:ln>
            <a:noFill/>
          </a:ln>
        </p:spPr>
      </p:sp>
      <p:sp>
        <p:nvSpPr>
          <p:cNvPr id="336" name="Google Shape;336;p35"/>
          <p:cNvSpPr/>
          <p:nvPr/>
        </p:nvSpPr>
        <p:spPr>
          <a:xfrm rot="-94908">
            <a:off x="16314327" y="6594985"/>
            <a:ext cx="947066" cy="1355372"/>
          </a:xfrm>
          <a:custGeom>
            <a:rect b="b" l="l" r="r" t="t"/>
            <a:pathLst>
              <a:path extrusionOk="0" h="1355372" w="947066">
                <a:moveTo>
                  <a:pt x="0" y="0"/>
                </a:moveTo>
                <a:lnTo>
                  <a:pt x="947065" y="0"/>
                </a:lnTo>
                <a:lnTo>
                  <a:pt x="947065" y="1355371"/>
                </a:lnTo>
                <a:lnTo>
                  <a:pt x="0" y="1355371"/>
                </a:lnTo>
                <a:lnTo>
                  <a:pt x="0" y="0"/>
                </a:lnTo>
                <a:close/>
              </a:path>
            </a:pathLst>
          </a:custGeom>
          <a:blipFill rotWithShape="1">
            <a:blip r:embed="rId5">
              <a:alphaModFix/>
            </a:blip>
            <a:stretch>
              <a:fillRect b="0" l="0" r="0" t="0"/>
            </a:stretch>
          </a:blipFill>
          <a:ln>
            <a:noFill/>
          </a:ln>
        </p:spPr>
      </p:sp>
      <p:sp>
        <p:nvSpPr>
          <p:cNvPr id="337" name="Google Shape;337;p35"/>
          <p:cNvSpPr/>
          <p:nvPr/>
        </p:nvSpPr>
        <p:spPr>
          <a:xfrm>
            <a:off x="540045" y="3591223"/>
            <a:ext cx="3987934" cy="8373614"/>
          </a:xfrm>
          <a:custGeom>
            <a:rect b="b" l="l" r="r" t="t"/>
            <a:pathLst>
              <a:path extrusionOk="0" h="8373614" w="3987934">
                <a:moveTo>
                  <a:pt x="0" y="0"/>
                </a:moveTo>
                <a:lnTo>
                  <a:pt x="3987934" y="0"/>
                </a:lnTo>
                <a:lnTo>
                  <a:pt x="3987934" y="8373614"/>
                </a:lnTo>
                <a:lnTo>
                  <a:pt x="0" y="8373614"/>
                </a:lnTo>
                <a:lnTo>
                  <a:pt x="0" y="0"/>
                </a:lnTo>
                <a:close/>
              </a:path>
            </a:pathLst>
          </a:custGeom>
          <a:blipFill rotWithShape="1">
            <a:blip r:embed="rId6">
              <a:alphaModFix/>
            </a:blip>
            <a:stretch>
              <a:fillRect b="0" l="0" r="0" t="0"/>
            </a:stretch>
          </a:blipFill>
          <a:ln>
            <a:noFill/>
          </a:ln>
        </p:spPr>
      </p:sp>
      <p:sp>
        <p:nvSpPr>
          <p:cNvPr id="338" name="Google Shape;338;p35"/>
          <p:cNvSpPr txBox="1"/>
          <p:nvPr/>
        </p:nvSpPr>
        <p:spPr>
          <a:xfrm>
            <a:off x="3506254" y="1210899"/>
            <a:ext cx="6086046" cy="2859377"/>
          </a:xfrm>
          <a:prstGeom prst="rect">
            <a:avLst/>
          </a:prstGeom>
          <a:noFill/>
          <a:ln>
            <a:noFill/>
          </a:ln>
        </p:spPr>
        <p:txBody>
          <a:bodyPr anchorCtr="0" anchor="t" bIns="0" lIns="0" spcFirstLastPara="1" rIns="0" wrap="square" tIns="0">
            <a:spAutoFit/>
          </a:bodyPr>
          <a:lstStyle/>
          <a:p>
            <a:pPr indent="0" lvl="0" marL="0" marR="0" rtl="0" algn="ctr">
              <a:lnSpc>
                <a:spcPct val="112014"/>
              </a:lnSpc>
              <a:spcBef>
                <a:spcPts val="0"/>
              </a:spcBef>
              <a:spcAft>
                <a:spcPts val="0"/>
              </a:spcAft>
              <a:buNone/>
            </a:pPr>
            <a:r>
              <a:rPr b="0" i="0" lang="en-US" sz="4020" u="none" cap="none" strike="noStrike">
                <a:solidFill>
                  <a:srgbClr val="000000"/>
                </a:solidFill>
                <a:latin typeface="Arial"/>
                <a:ea typeface="Arial"/>
                <a:cs typeface="Arial"/>
                <a:sym typeface="Arial"/>
              </a:rPr>
              <a:t>HOW OFTEN TO DO YOU GLOW ABOUT THE THINGS THAT YOU GET TO DO DAILY IN THE PUBLIC MINISTRY?</a:t>
            </a:r>
            <a:endParaRPr/>
          </a:p>
        </p:txBody>
      </p:sp>
      <p:sp>
        <p:nvSpPr>
          <p:cNvPr id="339" name="Google Shape;339;p35"/>
          <p:cNvSpPr/>
          <p:nvPr/>
        </p:nvSpPr>
        <p:spPr>
          <a:xfrm rot="-94908">
            <a:off x="1890114" y="5542292"/>
            <a:ext cx="987983" cy="1413929"/>
          </a:xfrm>
          <a:custGeom>
            <a:rect b="b" l="l" r="r" t="t"/>
            <a:pathLst>
              <a:path extrusionOk="0" h="1413929" w="987983">
                <a:moveTo>
                  <a:pt x="0" y="0"/>
                </a:moveTo>
                <a:lnTo>
                  <a:pt x="987983" y="0"/>
                </a:lnTo>
                <a:lnTo>
                  <a:pt x="987983" y="1413929"/>
                </a:lnTo>
                <a:lnTo>
                  <a:pt x="0" y="1413929"/>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6"/>
          <p:cNvSpPr/>
          <p:nvPr/>
        </p:nvSpPr>
        <p:spPr>
          <a:xfrm>
            <a:off x="2984724" y="1972048"/>
            <a:ext cx="12318552" cy="7791484"/>
          </a:xfrm>
          <a:custGeom>
            <a:rect b="b" l="l" r="r" t="t"/>
            <a:pathLst>
              <a:path extrusionOk="0" h="7791484" w="12318552">
                <a:moveTo>
                  <a:pt x="0" y="0"/>
                </a:moveTo>
                <a:lnTo>
                  <a:pt x="12318552" y="0"/>
                </a:lnTo>
                <a:lnTo>
                  <a:pt x="12318552" y="7791485"/>
                </a:lnTo>
                <a:lnTo>
                  <a:pt x="0" y="7791485"/>
                </a:lnTo>
                <a:lnTo>
                  <a:pt x="0" y="0"/>
                </a:lnTo>
                <a:close/>
              </a:path>
            </a:pathLst>
          </a:custGeom>
          <a:blipFill rotWithShape="1">
            <a:blip r:embed="rId3">
              <a:alphaModFix/>
            </a:blip>
            <a:stretch>
              <a:fillRect b="0" l="0" r="0" t="0"/>
            </a:stretch>
          </a:blipFill>
          <a:ln>
            <a:noFill/>
          </a:ln>
        </p:spPr>
      </p:sp>
      <p:sp>
        <p:nvSpPr>
          <p:cNvPr id="345" name="Google Shape;345;p36"/>
          <p:cNvSpPr/>
          <p:nvPr/>
        </p:nvSpPr>
        <p:spPr>
          <a:xfrm>
            <a:off x="15815409" y="8063401"/>
            <a:ext cx="2229441" cy="1951681"/>
          </a:xfrm>
          <a:custGeom>
            <a:rect b="b" l="l" r="r" t="t"/>
            <a:pathLst>
              <a:path extrusionOk="0" h="1951681" w="2229441">
                <a:moveTo>
                  <a:pt x="0" y="0"/>
                </a:moveTo>
                <a:lnTo>
                  <a:pt x="2229441" y="0"/>
                </a:lnTo>
                <a:lnTo>
                  <a:pt x="2229441" y="1951682"/>
                </a:lnTo>
                <a:lnTo>
                  <a:pt x="0" y="1951682"/>
                </a:lnTo>
                <a:lnTo>
                  <a:pt x="0" y="0"/>
                </a:lnTo>
                <a:close/>
              </a:path>
            </a:pathLst>
          </a:custGeom>
          <a:blipFill rotWithShape="1">
            <a:blip r:embed="rId4">
              <a:alphaModFix/>
            </a:blip>
            <a:stretch>
              <a:fillRect b="-594" l="-420" r="-419" t="0"/>
            </a:stretch>
          </a:blipFill>
          <a:ln>
            <a:noFill/>
          </a:ln>
        </p:spPr>
      </p:sp>
      <p:sp>
        <p:nvSpPr>
          <p:cNvPr id="346" name="Google Shape;346;p36"/>
          <p:cNvSpPr txBox="1"/>
          <p:nvPr/>
        </p:nvSpPr>
        <p:spPr>
          <a:xfrm>
            <a:off x="4302065" y="3898676"/>
            <a:ext cx="9684000" cy="4627800"/>
          </a:xfrm>
          <a:prstGeom prst="rect">
            <a:avLst/>
          </a:prstGeom>
          <a:noFill/>
          <a:ln>
            <a:noFill/>
          </a:ln>
        </p:spPr>
        <p:txBody>
          <a:bodyPr anchorCtr="0" anchor="t" bIns="0" lIns="0" spcFirstLastPara="1" rIns="0" wrap="square" tIns="0">
            <a:spAutoFit/>
          </a:bodyPr>
          <a:lstStyle/>
          <a:p>
            <a:pPr indent="0" lvl="0" marL="0" marR="0" rtl="0" algn="ctr">
              <a:lnSpc>
                <a:spcPct val="111992"/>
              </a:lnSpc>
              <a:spcBef>
                <a:spcPts val="0"/>
              </a:spcBef>
              <a:spcAft>
                <a:spcPts val="0"/>
              </a:spcAft>
              <a:buNone/>
            </a:pPr>
            <a:r>
              <a:rPr lang="en-US" sz="6896">
                <a:latin typeface="Trebuchet MS"/>
                <a:ea typeface="Trebuchet MS"/>
                <a:cs typeface="Trebuchet MS"/>
                <a:sym typeface="Trebuchet MS"/>
              </a:rPr>
              <a:t>MINISTRY-BOUND COLLEGE STUDENTS HAVE POINTED TO THE IMPORTANCE OF...</a:t>
            </a:r>
            <a:endParaRPr sz="6896">
              <a:latin typeface="Trebuchet MS"/>
              <a:ea typeface="Trebuchet MS"/>
              <a:cs typeface="Trebuchet MS"/>
              <a:sym typeface="Trebuchet MS"/>
            </a:endParaRPr>
          </a:p>
        </p:txBody>
      </p:sp>
      <p:sp>
        <p:nvSpPr>
          <p:cNvPr id="347" name="Google Shape;347;p36"/>
          <p:cNvSpPr/>
          <p:nvPr/>
        </p:nvSpPr>
        <p:spPr>
          <a:xfrm>
            <a:off x="7770539" y="397881"/>
            <a:ext cx="2746922" cy="3148335"/>
          </a:xfrm>
          <a:custGeom>
            <a:rect b="b" l="l" r="r" t="t"/>
            <a:pathLst>
              <a:path extrusionOk="0" h="3148335" w="2746922">
                <a:moveTo>
                  <a:pt x="0" y="0"/>
                </a:moveTo>
                <a:lnTo>
                  <a:pt x="2746922" y="0"/>
                </a:lnTo>
                <a:lnTo>
                  <a:pt x="2746922" y="3148335"/>
                </a:lnTo>
                <a:lnTo>
                  <a:pt x="0" y="3148335"/>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7"/>
          <p:cNvSpPr/>
          <p:nvPr/>
        </p:nvSpPr>
        <p:spPr>
          <a:xfrm>
            <a:off x="8579021" y="4176057"/>
            <a:ext cx="9217717" cy="5830206"/>
          </a:xfrm>
          <a:custGeom>
            <a:rect b="b" l="l" r="r" t="t"/>
            <a:pathLst>
              <a:path extrusionOk="0" h="5830206" w="9217717">
                <a:moveTo>
                  <a:pt x="0" y="0"/>
                </a:moveTo>
                <a:lnTo>
                  <a:pt x="9217717" y="0"/>
                </a:lnTo>
                <a:lnTo>
                  <a:pt x="9217717" y="5830206"/>
                </a:lnTo>
                <a:lnTo>
                  <a:pt x="0" y="5830206"/>
                </a:lnTo>
                <a:lnTo>
                  <a:pt x="0" y="0"/>
                </a:lnTo>
                <a:close/>
              </a:path>
            </a:pathLst>
          </a:custGeom>
          <a:blipFill rotWithShape="1">
            <a:blip r:embed="rId3">
              <a:alphaModFix/>
            </a:blip>
            <a:stretch>
              <a:fillRect b="0" l="0" r="0" t="0"/>
            </a:stretch>
          </a:blipFill>
          <a:ln>
            <a:noFill/>
          </a:ln>
        </p:spPr>
      </p:sp>
      <p:sp>
        <p:nvSpPr>
          <p:cNvPr id="353" name="Google Shape;353;p37"/>
          <p:cNvSpPr/>
          <p:nvPr/>
        </p:nvSpPr>
        <p:spPr>
          <a:xfrm>
            <a:off x="724603" y="401536"/>
            <a:ext cx="8672593" cy="5485415"/>
          </a:xfrm>
          <a:custGeom>
            <a:rect b="b" l="l" r="r" t="t"/>
            <a:pathLst>
              <a:path extrusionOk="0" h="5485415" w="8672593">
                <a:moveTo>
                  <a:pt x="0" y="0"/>
                </a:moveTo>
                <a:lnTo>
                  <a:pt x="8672593" y="0"/>
                </a:lnTo>
                <a:lnTo>
                  <a:pt x="8672593" y="5485415"/>
                </a:lnTo>
                <a:lnTo>
                  <a:pt x="0" y="5485415"/>
                </a:lnTo>
                <a:lnTo>
                  <a:pt x="0" y="0"/>
                </a:lnTo>
                <a:close/>
              </a:path>
            </a:pathLst>
          </a:custGeom>
          <a:blipFill rotWithShape="1">
            <a:blip r:embed="rId3">
              <a:alphaModFix/>
            </a:blip>
            <a:stretch>
              <a:fillRect b="0" l="0" r="0" t="0"/>
            </a:stretch>
          </a:blipFill>
          <a:ln>
            <a:noFill/>
          </a:ln>
        </p:spPr>
      </p:sp>
      <p:sp>
        <p:nvSpPr>
          <p:cNvPr id="354" name="Google Shape;354;p37"/>
          <p:cNvSpPr txBox="1"/>
          <p:nvPr/>
        </p:nvSpPr>
        <p:spPr>
          <a:xfrm>
            <a:off x="1129848" y="1588168"/>
            <a:ext cx="7862100" cy="2984400"/>
          </a:xfrm>
          <a:prstGeom prst="rect">
            <a:avLst/>
          </a:prstGeom>
          <a:noFill/>
          <a:ln>
            <a:noFill/>
          </a:ln>
        </p:spPr>
        <p:txBody>
          <a:bodyPr anchorCtr="0" anchor="t" bIns="0" lIns="0" spcFirstLastPara="1" rIns="0" wrap="square" tIns="0">
            <a:spAutoFit/>
          </a:bodyPr>
          <a:lstStyle/>
          <a:p>
            <a:pPr indent="0" lvl="0" marL="0" marR="0" rtl="0" algn="ctr">
              <a:lnSpc>
                <a:spcPct val="111984"/>
              </a:lnSpc>
              <a:spcBef>
                <a:spcPts val="0"/>
              </a:spcBef>
              <a:spcAft>
                <a:spcPts val="0"/>
              </a:spcAft>
              <a:buNone/>
            </a:pPr>
            <a:r>
              <a:rPr b="1" i="0" lang="en-US" sz="5339" u="none" cap="none" strike="noStrike">
                <a:solidFill>
                  <a:srgbClr val="000000"/>
                </a:solidFill>
                <a:latin typeface="Trebuchet MS"/>
                <a:ea typeface="Trebuchet MS"/>
                <a:cs typeface="Trebuchet MS"/>
                <a:sym typeface="Trebuchet MS"/>
              </a:rPr>
              <a:t>A PASSIVE EXAMPLE:</a:t>
            </a:r>
            <a:r>
              <a:rPr i="0" lang="en-US" sz="4139" u="none" cap="none" strike="noStrike">
                <a:solidFill>
                  <a:srgbClr val="000000"/>
                </a:solidFill>
                <a:latin typeface="Trebuchet MS"/>
                <a:ea typeface="Trebuchet MS"/>
                <a:cs typeface="Trebuchet MS"/>
                <a:sym typeface="Trebuchet MS"/>
              </a:rPr>
              <a:t>  </a:t>
            </a:r>
            <a:endParaRPr sz="1100">
              <a:latin typeface="Trebuchet MS"/>
              <a:ea typeface="Trebuchet MS"/>
              <a:cs typeface="Trebuchet MS"/>
              <a:sym typeface="Trebuchet MS"/>
            </a:endParaRPr>
          </a:p>
          <a:p>
            <a:pPr indent="0" lvl="0" marL="0" marR="0" rtl="0" algn="ctr">
              <a:lnSpc>
                <a:spcPct val="111984"/>
              </a:lnSpc>
              <a:spcBef>
                <a:spcPts val="0"/>
              </a:spcBef>
              <a:spcAft>
                <a:spcPts val="0"/>
              </a:spcAft>
              <a:buNone/>
            </a:pPr>
            <a:r>
              <a:rPr i="0" lang="en-US" sz="4139" u="none" cap="none" strike="noStrike">
                <a:solidFill>
                  <a:srgbClr val="000000"/>
                </a:solidFill>
                <a:latin typeface="Trebuchet MS"/>
                <a:ea typeface="Trebuchet MS"/>
                <a:cs typeface="Trebuchet MS"/>
                <a:sym typeface="Trebuchet MS"/>
              </a:rPr>
              <a:t>CALLED W</a:t>
            </a:r>
            <a:r>
              <a:rPr lang="en-US" sz="4139">
                <a:latin typeface="Trebuchet MS"/>
                <a:ea typeface="Trebuchet MS"/>
                <a:cs typeface="Trebuchet MS"/>
                <a:sym typeface="Trebuchet MS"/>
              </a:rPr>
              <a:t>OR</a:t>
            </a:r>
            <a:r>
              <a:rPr i="0" lang="en-US" sz="4139" u="none" cap="none" strike="noStrike">
                <a:solidFill>
                  <a:srgbClr val="000000"/>
                </a:solidFill>
                <a:latin typeface="Trebuchet MS"/>
                <a:ea typeface="Trebuchet MS"/>
                <a:cs typeface="Trebuchet MS"/>
                <a:sym typeface="Trebuchet MS"/>
              </a:rPr>
              <a:t>KER’S PASSION, SKILL, ACTION, AND, IN MOST CASES, LITERALLY AN ‘EXAMPLE.’</a:t>
            </a:r>
            <a:endParaRPr sz="1100">
              <a:latin typeface="Trebuchet MS"/>
              <a:ea typeface="Trebuchet MS"/>
              <a:cs typeface="Trebuchet MS"/>
              <a:sym typeface="Trebuchet MS"/>
            </a:endParaRPr>
          </a:p>
        </p:txBody>
      </p:sp>
      <p:sp>
        <p:nvSpPr>
          <p:cNvPr id="355" name="Google Shape;355;p37"/>
          <p:cNvSpPr txBox="1"/>
          <p:nvPr/>
        </p:nvSpPr>
        <p:spPr>
          <a:xfrm>
            <a:off x="9032444" y="5156410"/>
            <a:ext cx="8310900" cy="3697800"/>
          </a:xfrm>
          <a:prstGeom prst="rect">
            <a:avLst/>
          </a:prstGeom>
          <a:noFill/>
          <a:ln>
            <a:noFill/>
          </a:ln>
        </p:spPr>
        <p:txBody>
          <a:bodyPr anchorCtr="0" anchor="t" bIns="0" lIns="0" spcFirstLastPara="1" rIns="0" wrap="square" tIns="0">
            <a:spAutoFit/>
          </a:bodyPr>
          <a:lstStyle/>
          <a:p>
            <a:pPr indent="0" lvl="0" marL="0" marR="0" rtl="0" algn="ctr">
              <a:lnSpc>
                <a:spcPct val="111984"/>
              </a:lnSpc>
              <a:spcBef>
                <a:spcPts val="0"/>
              </a:spcBef>
              <a:spcAft>
                <a:spcPts val="0"/>
              </a:spcAft>
              <a:buNone/>
            </a:pPr>
            <a:r>
              <a:rPr b="1" lang="en-US" sz="5339">
                <a:latin typeface="Trebuchet MS"/>
                <a:ea typeface="Trebuchet MS"/>
                <a:cs typeface="Trebuchet MS"/>
                <a:sym typeface="Trebuchet MS"/>
              </a:rPr>
              <a:t>AN ACTIVE ENCOURAGER:</a:t>
            </a:r>
            <a:r>
              <a:rPr b="0" i="0" lang="en-US" sz="4439" u="none" cap="none" strike="noStrike">
                <a:solidFill>
                  <a:srgbClr val="000000"/>
                </a:solidFill>
                <a:latin typeface="Arial"/>
                <a:ea typeface="Arial"/>
                <a:cs typeface="Arial"/>
                <a:sym typeface="Arial"/>
              </a:rPr>
              <a:t>  </a:t>
            </a:r>
            <a:endParaRPr/>
          </a:p>
          <a:p>
            <a:pPr indent="0" lvl="0" marL="0" marR="0" rtl="0" algn="ctr">
              <a:lnSpc>
                <a:spcPct val="111984"/>
              </a:lnSpc>
              <a:spcBef>
                <a:spcPts val="0"/>
              </a:spcBef>
              <a:spcAft>
                <a:spcPts val="0"/>
              </a:spcAft>
              <a:buNone/>
            </a:pPr>
            <a:r>
              <a:rPr lang="en-US" sz="4139">
                <a:latin typeface="Trebuchet MS"/>
                <a:ea typeface="Trebuchet MS"/>
                <a:cs typeface="Trebuchet MS"/>
                <a:sym typeface="Trebuchet MS"/>
              </a:rPr>
              <a:t>SOMEONE WHO SHARES WORDS AND ENCOURAGEMENTS WITH OTHERS ON THEIR POTENTIAL FOR GOSPEL MINISTRY.</a:t>
            </a:r>
            <a:endParaRPr sz="4139">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8"/>
          <p:cNvSpPr txBox="1"/>
          <p:nvPr/>
        </p:nvSpPr>
        <p:spPr>
          <a:xfrm>
            <a:off x="3530397" y="1531039"/>
            <a:ext cx="11227200" cy="7224900"/>
          </a:xfrm>
          <a:prstGeom prst="rect">
            <a:avLst/>
          </a:prstGeom>
          <a:noFill/>
          <a:ln>
            <a:noFill/>
          </a:ln>
        </p:spPr>
        <p:txBody>
          <a:bodyPr anchorCtr="0" anchor="t" bIns="0" lIns="0" spcFirstLastPara="1" rIns="0" wrap="square" tIns="0">
            <a:spAutoFit/>
          </a:bodyPr>
          <a:lstStyle/>
          <a:p>
            <a:pPr indent="0" lvl="0" marL="0" marR="0" rtl="0" algn="ctr">
              <a:lnSpc>
                <a:spcPct val="112013"/>
              </a:lnSpc>
              <a:spcBef>
                <a:spcPts val="0"/>
              </a:spcBef>
              <a:spcAft>
                <a:spcPts val="0"/>
              </a:spcAft>
              <a:buNone/>
            </a:pPr>
            <a:r>
              <a:rPr lang="en-US" sz="6196">
                <a:latin typeface="Trebuchet MS"/>
                <a:ea typeface="Trebuchet MS"/>
                <a:cs typeface="Trebuchet MS"/>
                <a:sym typeface="Trebuchet MS"/>
              </a:rPr>
              <a:t>“I FIRMLY BELIEVE THAT RELATIONSHIPS ARE THE SWEET SPOT TO RECRUITMENT. THAT COULD BE WITH ANY NUMBER OF PEOPLE. A MENTOR, A COACH, A PASTOR, A FRIEND.”</a:t>
            </a:r>
            <a:endParaRPr sz="6196">
              <a:latin typeface="Trebuchet MS"/>
              <a:ea typeface="Trebuchet MS"/>
              <a:cs typeface="Trebuchet MS"/>
              <a:sym typeface="Trebuchet MS"/>
            </a:endParaRPr>
          </a:p>
          <a:p>
            <a:pPr indent="0" lvl="0" marL="0" marR="0" rtl="0" algn="ctr">
              <a:lnSpc>
                <a:spcPct val="111988"/>
              </a:lnSpc>
              <a:spcBef>
                <a:spcPts val="0"/>
              </a:spcBef>
              <a:spcAft>
                <a:spcPts val="0"/>
              </a:spcAft>
              <a:buNone/>
            </a:pPr>
            <a:r>
              <a:rPr i="1" lang="en-US" sz="5296">
                <a:latin typeface="Trebuchet MS"/>
                <a:ea typeface="Trebuchet MS"/>
                <a:cs typeface="Trebuchet MS"/>
                <a:sym typeface="Trebuchet MS"/>
              </a:rPr>
              <a:t>-PASTOR DUSTIN SIEVERT</a:t>
            </a:r>
            <a:endParaRPr i="1" sz="5296">
              <a:latin typeface="Trebuchet MS"/>
              <a:ea typeface="Trebuchet MS"/>
              <a:cs typeface="Trebuchet MS"/>
              <a:sym typeface="Trebuchet MS"/>
            </a:endParaRPr>
          </a:p>
        </p:txBody>
      </p:sp>
      <p:sp>
        <p:nvSpPr>
          <p:cNvPr id="361" name="Google Shape;361;p38"/>
          <p:cNvSpPr/>
          <p:nvPr/>
        </p:nvSpPr>
        <p:spPr>
          <a:xfrm>
            <a:off x="0" y="6291600"/>
            <a:ext cx="2976573" cy="3995400"/>
          </a:xfrm>
          <a:custGeom>
            <a:rect b="b" l="l" r="r" t="t"/>
            <a:pathLst>
              <a:path extrusionOk="0" h="3995400" w="2976573">
                <a:moveTo>
                  <a:pt x="0" y="0"/>
                </a:moveTo>
                <a:lnTo>
                  <a:pt x="2976573" y="0"/>
                </a:lnTo>
                <a:lnTo>
                  <a:pt x="2976573" y="3995400"/>
                </a:lnTo>
                <a:lnTo>
                  <a:pt x="0" y="3995400"/>
                </a:lnTo>
                <a:lnTo>
                  <a:pt x="0" y="0"/>
                </a:lnTo>
                <a:close/>
              </a:path>
            </a:pathLst>
          </a:custGeom>
          <a:blipFill rotWithShape="1">
            <a:blip r:embed="rId3">
              <a:alphaModFix/>
            </a:blip>
            <a:stretch>
              <a:fillRect b="0" l="0" r="0" t="0"/>
            </a:stretch>
          </a:blipFill>
          <a:ln>
            <a:noFill/>
          </a:ln>
        </p:spPr>
      </p:sp>
      <p:sp>
        <p:nvSpPr>
          <p:cNvPr id="362" name="Google Shape;362;p38"/>
          <p:cNvSpPr/>
          <p:nvPr/>
        </p:nvSpPr>
        <p:spPr>
          <a:xfrm>
            <a:off x="14995357" y="6291600"/>
            <a:ext cx="3111418" cy="3995400"/>
          </a:xfrm>
          <a:custGeom>
            <a:rect b="b" l="l" r="r" t="t"/>
            <a:pathLst>
              <a:path extrusionOk="0" h="3995400" w="3111418">
                <a:moveTo>
                  <a:pt x="0" y="0"/>
                </a:moveTo>
                <a:lnTo>
                  <a:pt x="3111417" y="0"/>
                </a:lnTo>
                <a:lnTo>
                  <a:pt x="3111417" y="3995400"/>
                </a:lnTo>
                <a:lnTo>
                  <a:pt x="0" y="3995400"/>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9"/>
          <p:cNvSpPr/>
          <p:nvPr/>
        </p:nvSpPr>
        <p:spPr>
          <a:xfrm>
            <a:off x="2984724" y="1972048"/>
            <a:ext cx="12318552" cy="7791484"/>
          </a:xfrm>
          <a:custGeom>
            <a:rect b="b" l="l" r="r" t="t"/>
            <a:pathLst>
              <a:path extrusionOk="0" h="7791484" w="12318552">
                <a:moveTo>
                  <a:pt x="0" y="0"/>
                </a:moveTo>
                <a:lnTo>
                  <a:pt x="12318552" y="0"/>
                </a:lnTo>
                <a:lnTo>
                  <a:pt x="12318552" y="7791485"/>
                </a:lnTo>
                <a:lnTo>
                  <a:pt x="0" y="7791485"/>
                </a:lnTo>
                <a:lnTo>
                  <a:pt x="0" y="0"/>
                </a:lnTo>
                <a:close/>
              </a:path>
            </a:pathLst>
          </a:custGeom>
          <a:blipFill rotWithShape="1">
            <a:blip r:embed="rId3">
              <a:alphaModFix/>
            </a:blip>
            <a:stretch>
              <a:fillRect b="0" l="0" r="0" t="0"/>
            </a:stretch>
          </a:blipFill>
          <a:ln>
            <a:noFill/>
          </a:ln>
        </p:spPr>
      </p:sp>
      <p:sp>
        <p:nvSpPr>
          <p:cNvPr id="368" name="Google Shape;368;p39"/>
          <p:cNvSpPr/>
          <p:nvPr/>
        </p:nvSpPr>
        <p:spPr>
          <a:xfrm>
            <a:off x="15815409" y="8063401"/>
            <a:ext cx="2229441" cy="1951681"/>
          </a:xfrm>
          <a:custGeom>
            <a:rect b="b" l="l" r="r" t="t"/>
            <a:pathLst>
              <a:path extrusionOk="0" h="1951681" w="2229441">
                <a:moveTo>
                  <a:pt x="0" y="0"/>
                </a:moveTo>
                <a:lnTo>
                  <a:pt x="2229441" y="0"/>
                </a:lnTo>
                <a:lnTo>
                  <a:pt x="2229441" y="1951682"/>
                </a:lnTo>
                <a:lnTo>
                  <a:pt x="0" y="1951682"/>
                </a:lnTo>
                <a:lnTo>
                  <a:pt x="0" y="0"/>
                </a:lnTo>
                <a:close/>
              </a:path>
            </a:pathLst>
          </a:custGeom>
          <a:blipFill rotWithShape="1">
            <a:blip r:embed="rId4">
              <a:alphaModFix/>
            </a:blip>
            <a:stretch>
              <a:fillRect b="-594" l="-420" r="-419" t="0"/>
            </a:stretch>
          </a:blipFill>
          <a:ln>
            <a:noFill/>
          </a:ln>
        </p:spPr>
      </p:sp>
      <p:sp>
        <p:nvSpPr>
          <p:cNvPr id="369" name="Google Shape;369;p39"/>
          <p:cNvSpPr txBox="1"/>
          <p:nvPr/>
        </p:nvSpPr>
        <p:spPr>
          <a:xfrm>
            <a:off x="4295702" y="3646226"/>
            <a:ext cx="9696600" cy="4973400"/>
          </a:xfrm>
          <a:prstGeom prst="rect">
            <a:avLst/>
          </a:prstGeom>
          <a:noFill/>
          <a:ln>
            <a:noFill/>
          </a:ln>
        </p:spPr>
        <p:txBody>
          <a:bodyPr anchorCtr="0" anchor="t" bIns="0" lIns="0" spcFirstLastPara="1" rIns="0" wrap="square" tIns="0">
            <a:spAutoFit/>
          </a:bodyPr>
          <a:lstStyle/>
          <a:p>
            <a:pPr indent="0" lvl="0" marL="0" marR="0" rtl="0" algn="ctr">
              <a:lnSpc>
                <a:spcPct val="112001"/>
              </a:lnSpc>
              <a:spcBef>
                <a:spcPts val="0"/>
              </a:spcBef>
              <a:spcAft>
                <a:spcPts val="0"/>
              </a:spcAft>
              <a:buNone/>
            </a:pPr>
            <a:r>
              <a:rPr lang="en-US" sz="5896">
                <a:latin typeface="Trebuchet MS"/>
                <a:ea typeface="Trebuchet MS"/>
                <a:cs typeface="Trebuchet MS"/>
                <a:sym typeface="Trebuchet MS"/>
              </a:rPr>
              <a:t>THERE ARE THOUSANDS OF WELS TEENS THAT MLC DOESN’T KNOW EXISTS.  YOU KNOW THEM!</a:t>
            </a:r>
            <a:endParaRPr sz="5896">
              <a:latin typeface="Trebuchet MS"/>
              <a:ea typeface="Trebuchet MS"/>
              <a:cs typeface="Trebuchet MS"/>
              <a:sym typeface="Trebuchet MS"/>
            </a:endParaRPr>
          </a:p>
          <a:p>
            <a:pPr indent="0" lvl="0" marL="0" marR="0" rtl="0" algn="ctr">
              <a:lnSpc>
                <a:spcPct val="112001"/>
              </a:lnSpc>
              <a:spcBef>
                <a:spcPts val="0"/>
              </a:spcBef>
              <a:spcAft>
                <a:spcPts val="0"/>
              </a:spcAft>
              <a:buNone/>
            </a:pPr>
            <a:r>
              <a:rPr lang="en-US" sz="5896">
                <a:latin typeface="Trebuchet MS"/>
                <a:ea typeface="Trebuchet MS"/>
                <a:cs typeface="Trebuchet MS"/>
                <a:sym typeface="Trebuchet MS"/>
              </a:rPr>
              <a:t>CAN MLC TOO?</a:t>
            </a:r>
            <a:endParaRPr sz="5896">
              <a:latin typeface="Trebuchet MS"/>
              <a:ea typeface="Trebuchet MS"/>
              <a:cs typeface="Trebuchet MS"/>
              <a:sym typeface="Trebuchet MS"/>
            </a:endParaRPr>
          </a:p>
        </p:txBody>
      </p:sp>
      <p:sp>
        <p:nvSpPr>
          <p:cNvPr id="370" name="Google Shape;370;p39"/>
          <p:cNvSpPr/>
          <p:nvPr/>
        </p:nvSpPr>
        <p:spPr>
          <a:xfrm>
            <a:off x="7949687" y="597799"/>
            <a:ext cx="2388625" cy="2831212"/>
          </a:xfrm>
          <a:custGeom>
            <a:rect b="b" l="l" r="r" t="t"/>
            <a:pathLst>
              <a:path extrusionOk="0" h="3370491" w="2810147">
                <a:moveTo>
                  <a:pt x="0" y="0"/>
                </a:moveTo>
                <a:lnTo>
                  <a:pt x="2810146" y="0"/>
                </a:lnTo>
                <a:lnTo>
                  <a:pt x="2810146" y="3370491"/>
                </a:lnTo>
                <a:lnTo>
                  <a:pt x="0" y="3370491"/>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grpSp>
        <p:nvGrpSpPr>
          <p:cNvPr id="375" name="Google Shape;375;p40"/>
          <p:cNvGrpSpPr/>
          <p:nvPr/>
        </p:nvGrpSpPr>
        <p:grpSpPr>
          <a:xfrm>
            <a:off x="6125804" y="-338898"/>
            <a:ext cx="6036393" cy="11043950"/>
            <a:chOff x="0" y="-38100"/>
            <a:chExt cx="1589832" cy="2908695"/>
          </a:xfrm>
        </p:grpSpPr>
        <p:sp>
          <p:nvSpPr>
            <p:cNvPr id="376" name="Google Shape;376;p40"/>
            <p:cNvSpPr/>
            <p:nvPr/>
          </p:nvSpPr>
          <p:spPr>
            <a:xfrm>
              <a:off x="0" y="0"/>
              <a:ext cx="1589832" cy="2870595"/>
            </a:xfrm>
            <a:custGeom>
              <a:rect b="b" l="l" r="r" t="t"/>
              <a:pathLst>
                <a:path extrusionOk="0" h="2870595" w="1589832">
                  <a:moveTo>
                    <a:pt x="0" y="0"/>
                  </a:moveTo>
                  <a:lnTo>
                    <a:pt x="1589832" y="0"/>
                  </a:lnTo>
                  <a:lnTo>
                    <a:pt x="1589832" y="2870595"/>
                  </a:lnTo>
                  <a:lnTo>
                    <a:pt x="0" y="2870595"/>
                  </a:lnTo>
                  <a:close/>
                </a:path>
              </a:pathLst>
            </a:custGeom>
            <a:solidFill>
              <a:srgbClr val="010101"/>
            </a:solidFill>
            <a:ln>
              <a:noFill/>
            </a:ln>
          </p:spPr>
        </p:sp>
        <p:sp>
          <p:nvSpPr>
            <p:cNvPr id="377" name="Google Shape;377;p40"/>
            <p:cNvSpPr txBox="1"/>
            <p:nvPr/>
          </p:nvSpPr>
          <p:spPr>
            <a:xfrm>
              <a:off x="0" y="-38100"/>
              <a:ext cx="1589832" cy="2908695"/>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8" name="Google Shape;378;p40"/>
          <p:cNvSpPr/>
          <p:nvPr/>
        </p:nvSpPr>
        <p:spPr>
          <a:xfrm>
            <a:off x="6504143" y="3425147"/>
            <a:ext cx="5658053" cy="7581981"/>
          </a:xfrm>
          <a:custGeom>
            <a:rect b="b" l="l" r="r" t="t"/>
            <a:pathLst>
              <a:path extrusionOk="0" h="7581981" w="5658053">
                <a:moveTo>
                  <a:pt x="0" y="0"/>
                </a:moveTo>
                <a:lnTo>
                  <a:pt x="5658053" y="0"/>
                </a:lnTo>
                <a:lnTo>
                  <a:pt x="5658053" y="7581982"/>
                </a:lnTo>
                <a:lnTo>
                  <a:pt x="0" y="7581982"/>
                </a:lnTo>
                <a:lnTo>
                  <a:pt x="0" y="0"/>
                </a:lnTo>
                <a:close/>
              </a:path>
            </a:pathLst>
          </a:custGeom>
          <a:blipFill rotWithShape="1">
            <a:blip r:embed="rId3">
              <a:alphaModFix/>
            </a:blip>
            <a:stretch>
              <a:fillRect b="0" l="0" r="0" t="0"/>
            </a:stretch>
          </a:blipFill>
          <a:ln>
            <a:noFill/>
          </a:ln>
        </p:spPr>
      </p:sp>
      <p:sp>
        <p:nvSpPr>
          <p:cNvPr id="379" name="Google Shape;379;p40"/>
          <p:cNvSpPr/>
          <p:nvPr/>
        </p:nvSpPr>
        <p:spPr>
          <a:xfrm>
            <a:off x="12409822" y="4145276"/>
            <a:ext cx="5581292" cy="6141724"/>
          </a:xfrm>
          <a:custGeom>
            <a:rect b="b" l="l" r="r" t="t"/>
            <a:pathLst>
              <a:path extrusionOk="0" h="6141724" w="5581292">
                <a:moveTo>
                  <a:pt x="0" y="0"/>
                </a:moveTo>
                <a:lnTo>
                  <a:pt x="5581292" y="0"/>
                </a:lnTo>
                <a:lnTo>
                  <a:pt x="5581292" y="6141724"/>
                </a:lnTo>
                <a:lnTo>
                  <a:pt x="0" y="6141724"/>
                </a:lnTo>
                <a:lnTo>
                  <a:pt x="0" y="0"/>
                </a:lnTo>
                <a:close/>
              </a:path>
            </a:pathLst>
          </a:custGeom>
          <a:blipFill rotWithShape="1">
            <a:blip r:embed="rId4">
              <a:alphaModFix/>
            </a:blip>
            <a:stretch>
              <a:fillRect b="0" l="0" r="0" t="0"/>
            </a:stretch>
          </a:blipFill>
          <a:ln>
            <a:noFill/>
          </a:ln>
        </p:spPr>
      </p:sp>
      <p:sp>
        <p:nvSpPr>
          <p:cNvPr id="380" name="Google Shape;380;p40"/>
          <p:cNvSpPr/>
          <p:nvPr/>
        </p:nvSpPr>
        <p:spPr>
          <a:xfrm>
            <a:off x="14860592" y="4293826"/>
            <a:ext cx="2055777" cy="4122070"/>
          </a:xfrm>
          <a:custGeom>
            <a:rect b="b" l="l" r="r" t="t"/>
            <a:pathLst>
              <a:path extrusionOk="0" h="4122070" w="2055777">
                <a:moveTo>
                  <a:pt x="0" y="0"/>
                </a:moveTo>
                <a:lnTo>
                  <a:pt x="2055777" y="0"/>
                </a:lnTo>
                <a:lnTo>
                  <a:pt x="2055777" y="4122070"/>
                </a:lnTo>
                <a:lnTo>
                  <a:pt x="0" y="4122070"/>
                </a:lnTo>
                <a:lnTo>
                  <a:pt x="0" y="0"/>
                </a:lnTo>
                <a:close/>
              </a:path>
            </a:pathLst>
          </a:custGeom>
          <a:blipFill rotWithShape="1">
            <a:blip r:embed="rId5">
              <a:alphaModFix/>
            </a:blip>
            <a:stretch>
              <a:fillRect b="-20632" l="-49627" r="-254739" t="-10461"/>
            </a:stretch>
          </a:blipFill>
          <a:ln>
            <a:noFill/>
          </a:ln>
        </p:spPr>
      </p:sp>
      <p:sp>
        <p:nvSpPr>
          <p:cNvPr id="381" name="Google Shape;381;p40"/>
          <p:cNvSpPr txBox="1"/>
          <p:nvPr/>
        </p:nvSpPr>
        <p:spPr>
          <a:xfrm>
            <a:off x="428828" y="1047750"/>
            <a:ext cx="5314500" cy="2547900"/>
          </a:xfrm>
          <a:prstGeom prst="rect">
            <a:avLst/>
          </a:prstGeom>
          <a:noFill/>
          <a:ln>
            <a:noFill/>
          </a:ln>
        </p:spPr>
        <p:txBody>
          <a:bodyPr anchorCtr="0" anchor="t" bIns="0" lIns="0" spcFirstLastPara="1" rIns="0" wrap="square" tIns="0">
            <a:spAutoFit/>
          </a:bodyPr>
          <a:lstStyle/>
          <a:p>
            <a:pPr indent="0" lvl="0" marL="0" marR="0" rtl="0" algn="ctr">
              <a:lnSpc>
                <a:spcPct val="112025"/>
              </a:lnSpc>
              <a:spcBef>
                <a:spcPts val="0"/>
              </a:spcBef>
              <a:spcAft>
                <a:spcPts val="0"/>
              </a:spcAft>
              <a:buNone/>
            </a:pPr>
            <a:r>
              <a:rPr lang="en-US" sz="3796">
                <a:latin typeface="Trebuchet MS"/>
                <a:ea typeface="Trebuchet MS"/>
                <a:cs typeface="Trebuchet MS"/>
                <a:sym typeface="Trebuchet MS"/>
              </a:rPr>
              <a:t>SHARE THE NAMES OF</a:t>
            </a:r>
            <a:endParaRPr sz="3796">
              <a:latin typeface="Trebuchet MS"/>
              <a:ea typeface="Trebuchet MS"/>
              <a:cs typeface="Trebuchet MS"/>
              <a:sym typeface="Trebuchet MS"/>
            </a:endParaRPr>
          </a:p>
          <a:p>
            <a:pPr indent="0" lvl="0" marL="0" marR="0" rtl="0" algn="ctr">
              <a:lnSpc>
                <a:spcPct val="112025"/>
              </a:lnSpc>
              <a:spcBef>
                <a:spcPts val="0"/>
              </a:spcBef>
              <a:spcAft>
                <a:spcPts val="0"/>
              </a:spcAft>
              <a:buNone/>
            </a:pPr>
            <a:r>
              <a:rPr lang="en-US" sz="3796">
                <a:latin typeface="Trebuchet MS"/>
                <a:ea typeface="Trebuchet MS"/>
                <a:cs typeface="Trebuchet MS"/>
                <a:sym typeface="Trebuchet MS"/>
              </a:rPr>
              <a:t>YOUR YOUTH WHO </a:t>
            </a:r>
            <a:endParaRPr sz="3796">
              <a:latin typeface="Trebuchet MS"/>
              <a:ea typeface="Trebuchet MS"/>
              <a:cs typeface="Trebuchet MS"/>
              <a:sym typeface="Trebuchet MS"/>
            </a:endParaRPr>
          </a:p>
          <a:p>
            <a:pPr indent="0" lvl="0" marL="0" marR="0" rtl="0" algn="ctr">
              <a:lnSpc>
                <a:spcPct val="112025"/>
              </a:lnSpc>
              <a:spcBef>
                <a:spcPts val="0"/>
              </a:spcBef>
              <a:spcAft>
                <a:spcPts val="0"/>
              </a:spcAft>
              <a:buNone/>
            </a:pPr>
            <a:r>
              <a:rPr lang="en-US" sz="3796">
                <a:latin typeface="Trebuchet MS"/>
                <a:ea typeface="Trebuchet MS"/>
                <a:cs typeface="Trebuchet MS"/>
                <a:sym typeface="Trebuchet MS"/>
              </a:rPr>
              <a:t>DEMONSTRATE GIFTS </a:t>
            </a:r>
            <a:endParaRPr sz="3796">
              <a:latin typeface="Trebuchet MS"/>
              <a:ea typeface="Trebuchet MS"/>
              <a:cs typeface="Trebuchet MS"/>
              <a:sym typeface="Trebuchet MS"/>
            </a:endParaRPr>
          </a:p>
          <a:p>
            <a:pPr indent="0" lvl="0" marL="0" marR="0" rtl="0" algn="ctr">
              <a:lnSpc>
                <a:spcPct val="112025"/>
              </a:lnSpc>
              <a:spcBef>
                <a:spcPts val="0"/>
              </a:spcBef>
              <a:spcAft>
                <a:spcPts val="0"/>
              </a:spcAft>
              <a:buNone/>
            </a:pPr>
            <a:r>
              <a:rPr lang="en-US" sz="3796">
                <a:latin typeface="Trebuchet MS"/>
                <a:ea typeface="Trebuchet MS"/>
                <a:cs typeface="Trebuchet MS"/>
                <a:sym typeface="Trebuchet MS"/>
              </a:rPr>
              <a:t>FOR MINISTRY WITH MLC</a:t>
            </a:r>
            <a:endParaRPr sz="3796">
              <a:latin typeface="Trebuchet MS"/>
              <a:ea typeface="Trebuchet MS"/>
              <a:cs typeface="Trebuchet MS"/>
              <a:sym typeface="Trebuchet MS"/>
            </a:endParaRPr>
          </a:p>
        </p:txBody>
      </p:sp>
      <p:sp>
        <p:nvSpPr>
          <p:cNvPr id="382" name="Google Shape;382;p40"/>
          <p:cNvSpPr txBox="1"/>
          <p:nvPr/>
        </p:nvSpPr>
        <p:spPr>
          <a:xfrm>
            <a:off x="6882482" y="1047750"/>
            <a:ext cx="4523100" cy="2547900"/>
          </a:xfrm>
          <a:prstGeom prst="rect">
            <a:avLst/>
          </a:prstGeom>
          <a:noFill/>
          <a:ln>
            <a:noFill/>
          </a:ln>
        </p:spPr>
        <p:txBody>
          <a:bodyPr anchorCtr="0" anchor="t" bIns="0" lIns="0" spcFirstLastPara="1" rIns="0" wrap="square" tIns="0">
            <a:spAutoFit/>
          </a:bodyPr>
          <a:lstStyle/>
          <a:p>
            <a:pPr indent="0" lvl="0" marL="0" marR="0" rtl="0" algn="ctr">
              <a:lnSpc>
                <a:spcPct val="112025"/>
              </a:lnSpc>
              <a:spcBef>
                <a:spcPts val="0"/>
              </a:spcBef>
              <a:spcAft>
                <a:spcPts val="0"/>
              </a:spcAft>
              <a:buNone/>
            </a:pPr>
            <a:r>
              <a:rPr lang="en-US" sz="3796">
                <a:solidFill>
                  <a:schemeClr val="lt1"/>
                </a:solidFill>
                <a:latin typeface="Trebuchet MS"/>
                <a:ea typeface="Trebuchet MS"/>
                <a:cs typeface="Trebuchet MS"/>
                <a:sym typeface="Trebuchet MS"/>
              </a:rPr>
              <a:t>RESPOND TO MLC’S</a:t>
            </a:r>
            <a:endParaRPr sz="3796">
              <a:solidFill>
                <a:schemeClr val="lt1"/>
              </a:solidFill>
              <a:latin typeface="Trebuchet MS"/>
              <a:ea typeface="Trebuchet MS"/>
              <a:cs typeface="Trebuchet MS"/>
              <a:sym typeface="Trebuchet MS"/>
            </a:endParaRPr>
          </a:p>
          <a:p>
            <a:pPr indent="0" lvl="0" marL="0" marR="0" rtl="0" algn="ctr">
              <a:lnSpc>
                <a:spcPct val="112025"/>
              </a:lnSpc>
              <a:spcBef>
                <a:spcPts val="0"/>
              </a:spcBef>
              <a:spcAft>
                <a:spcPts val="0"/>
              </a:spcAft>
              <a:buNone/>
            </a:pPr>
            <a:r>
              <a:rPr lang="en-US" sz="3796">
                <a:solidFill>
                  <a:schemeClr val="lt1"/>
                </a:solidFill>
                <a:latin typeface="Trebuchet MS"/>
                <a:ea typeface="Trebuchet MS"/>
                <a:cs typeface="Trebuchet MS"/>
                <a:sym typeface="Trebuchet MS"/>
              </a:rPr>
              <a:t>REQUEST FOR YOUR</a:t>
            </a:r>
            <a:endParaRPr sz="3796">
              <a:solidFill>
                <a:schemeClr val="lt1"/>
              </a:solidFill>
              <a:latin typeface="Trebuchet MS"/>
              <a:ea typeface="Trebuchet MS"/>
              <a:cs typeface="Trebuchet MS"/>
              <a:sym typeface="Trebuchet MS"/>
            </a:endParaRPr>
          </a:p>
          <a:p>
            <a:pPr indent="0" lvl="0" marL="0" marR="0" rtl="0" algn="ctr">
              <a:lnSpc>
                <a:spcPct val="112025"/>
              </a:lnSpc>
              <a:spcBef>
                <a:spcPts val="0"/>
              </a:spcBef>
              <a:spcAft>
                <a:spcPts val="0"/>
              </a:spcAft>
              <a:buNone/>
            </a:pPr>
            <a:r>
              <a:rPr lang="en-US" sz="3796">
                <a:solidFill>
                  <a:schemeClr val="lt1"/>
                </a:solidFill>
                <a:latin typeface="Trebuchet MS"/>
                <a:ea typeface="Trebuchet MS"/>
                <a:cs typeface="Trebuchet MS"/>
                <a:sym typeface="Trebuchet MS"/>
              </a:rPr>
              <a:t>CONFIRMAND’S</a:t>
            </a:r>
            <a:endParaRPr sz="3796">
              <a:solidFill>
                <a:schemeClr val="lt1"/>
              </a:solidFill>
              <a:latin typeface="Trebuchet MS"/>
              <a:ea typeface="Trebuchet MS"/>
              <a:cs typeface="Trebuchet MS"/>
              <a:sym typeface="Trebuchet MS"/>
            </a:endParaRPr>
          </a:p>
          <a:p>
            <a:pPr indent="0" lvl="0" marL="0" marR="0" rtl="0" algn="ctr">
              <a:lnSpc>
                <a:spcPct val="112025"/>
              </a:lnSpc>
              <a:spcBef>
                <a:spcPts val="0"/>
              </a:spcBef>
              <a:spcAft>
                <a:spcPts val="0"/>
              </a:spcAft>
              <a:buNone/>
            </a:pPr>
            <a:r>
              <a:rPr lang="en-US" sz="3796">
                <a:solidFill>
                  <a:schemeClr val="lt1"/>
                </a:solidFill>
                <a:latin typeface="Trebuchet MS"/>
                <a:ea typeface="Trebuchet MS"/>
                <a:cs typeface="Trebuchet MS"/>
                <a:sym typeface="Trebuchet MS"/>
              </a:rPr>
              <a:t>CONTACT INFO</a:t>
            </a:r>
            <a:endParaRPr>
              <a:solidFill>
                <a:schemeClr val="lt1"/>
              </a:solidFill>
            </a:endParaRPr>
          </a:p>
        </p:txBody>
      </p:sp>
      <p:sp>
        <p:nvSpPr>
          <p:cNvPr id="383" name="Google Shape;383;p40"/>
          <p:cNvSpPr txBox="1"/>
          <p:nvPr/>
        </p:nvSpPr>
        <p:spPr>
          <a:xfrm>
            <a:off x="12371475" y="1047750"/>
            <a:ext cx="5658000" cy="2547900"/>
          </a:xfrm>
          <a:prstGeom prst="rect">
            <a:avLst/>
          </a:prstGeom>
          <a:noFill/>
          <a:ln>
            <a:noFill/>
          </a:ln>
        </p:spPr>
        <p:txBody>
          <a:bodyPr anchorCtr="0" anchor="t" bIns="0" lIns="0" spcFirstLastPara="1" rIns="0" wrap="square" tIns="0">
            <a:spAutoFit/>
          </a:bodyPr>
          <a:lstStyle/>
          <a:p>
            <a:pPr indent="0" lvl="0" marL="0" marR="0" rtl="0" algn="ctr">
              <a:lnSpc>
                <a:spcPct val="112025"/>
              </a:lnSpc>
              <a:spcBef>
                <a:spcPts val="0"/>
              </a:spcBef>
              <a:spcAft>
                <a:spcPts val="0"/>
              </a:spcAft>
              <a:buNone/>
            </a:pPr>
            <a:r>
              <a:rPr lang="en-US" sz="3796">
                <a:latin typeface="Trebuchet MS"/>
                <a:ea typeface="Trebuchet MS"/>
                <a:cs typeface="Trebuchet MS"/>
                <a:sym typeface="Trebuchet MS"/>
              </a:rPr>
              <a:t>DIRECTLY CONTACT </a:t>
            </a:r>
            <a:endParaRPr sz="3796">
              <a:latin typeface="Trebuchet MS"/>
              <a:ea typeface="Trebuchet MS"/>
              <a:cs typeface="Trebuchet MS"/>
              <a:sym typeface="Trebuchet MS"/>
            </a:endParaRPr>
          </a:p>
          <a:p>
            <a:pPr indent="0" lvl="0" marL="0" marR="0" rtl="0" algn="ctr">
              <a:lnSpc>
                <a:spcPct val="112025"/>
              </a:lnSpc>
              <a:spcBef>
                <a:spcPts val="0"/>
              </a:spcBef>
              <a:spcAft>
                <a:spcPts val="0"/>
              </a:spcAft>
              <a:buNone/>
            </a:pPr>
            <a:r>
              <a:rPr lang="en-US" sz="3796">
                <a:latin typeface="Trebuchet MS"/>
                <a:ea typeface="Trebuchet MS"/>
                <a:cs typeface="Trebuchet MS"/>
                <a:sym typeface="Trebuchet MS"/>
              </a:rPr>
              <a:t>MLC ADMISSIONS IF</a:t>
            </a:r>
            <a:endParaRPr sz="3796">
              <a:latin typeface="Trebuchet MS"/>
              <a:ea typeface="Trebuchet MS"/>
              <a:cs typeface="Trebuchet MS"/>
              <a:sym typeface="Trebuchet MS"/>
            </a:endParaRPr>
          </a:p>
          <a:p>
            <a:pPr indent="0" lvl="0" marL="0" marR="0" rtl="0" algn="ctr">
              <a:lnSpc>
                <a:spcPct val="112025"/>
              </a:lnSpc>
              <a:spcBef>
                <a:spcPts val="0"/>
              </a:spcBef>
              <a:spcAft>
                <a:spcPts val="0"/>
              </a:spcAft>
              <a:buNone/>
            </a:pPr>
            <a:r>
              <a:rPr lang="en-US" sz="3796">
                <a:latin typeface="Trebuchet MS"/>
                <a:ea typeface="Trebuchet MS"/>
                <a:cs typeface="Trebuchet MS"/>
                <a:sym typeface="Trebuchet MS"/>
              </a:rPr>
              <a:t>THERE IS SOMEONE</a:t>
            </a:r>
            <a:endParaRPr sz="3796">
              <a:latin typeface="Trebuchet MS"/>
              <a:ea typeface="Trebuchet MS"/>
              <a:cs typeface="Trebuchet MS"/>
              <a:sym typeface="Trebuchet MS"/>
            </a:endParaRPr>
          </a:p>
          <a:p>
            <a:pPr indent="0" lvl="0" marL="0" marR="0" rtl="0" algn="ctr">
              <a:lnSpc>
                <a:spcPct val="112025"/>
              </a:lnSpc>
              <a:spcBef>
                <a:spcPts val="0"/>
              </a:spcBef>
              <a:spcAft>
                <a:spcPts val="0"/>
              </a:spcAft>
              <a:buNone/>
            </a:pPr>
            <a:r>
              <a:rPr lang="en-US" sz="3796">
                <a:latin typeface="Trebuchet MS"/>
                <a:ea typeface="Trebuchet MS"/>
                <a:cs typeface="Trebuchet MS"/>
                <a:sym typeface="Trebuchet MS"/>
              </a:rPr>
              <a:t>THAT WE CAN TALK WITH</a:t>
            </a:r>
            <a:endParaRPr sz="3796">
              <a:latin typeface="Trebuchet MS"/>
              <a:ea typeface="Trebuchet MS"/>
              <a:cs typeface="Trebuchet MS"/>
              <a:sym typeface="Trebuchet MS"/>
            </a:endParaRPr>
          </a:p>
        </p:txBody>
      </p:sp>
      <p:sp>
        <p:nvSpPr>
          <p:cNvPr id="384" name="Google Shape;384;p40"/>
          <p:cNvSpPr txBox="1"/>
          <p:nvPr/>
        </p:nvSpPr>
        <p:spPr>
          <a:xfrm>
            <a:off x="15114946" y="4857336"/>
            <a:ext cx="1547100" cy="592200"/>
          </a:xfrm>
          <a:prstGeom prst="rect">
            <a:avLst/>
          </a:prstGeom>
          <a:noFill/>
          <a:ln>
            <a:noFill/>
          </a:ln>
        </p:spPr>
        <p:txBody>
          <a:bodyPr anchorCtr="0" anchor="t" bIns="0" lIns="0" spcFirstLastPara="1" rIns="0" wrap="square" tIns="0">
            <a:spAutoFit/>
          </a:bodyPr>
          <a:lstStyle/>
          <a:p>
            <a:pPr indent="0" lvl="0" marL="0" marR="0" rtl="0" algn="ctr">
              <a:lnSpc>
                <a:spcPct val="112014"/>
              </a:lnSpc>
              <a:spcBef>
                <a:spcPts val="0"/>
              </a:spcBef>
              <a:spcAft>
                <a:spcPts val="0"/>
              </a:spcAft>
              <a:buNone/>
            </a:pPr>
            <a:r>
              <a:rPr b="1" i="0" lang="en-US" sz="1956" u="none" cap="none" strike="noStrike">
                <a:solidFill>
                  <a:srgbClr val="FFFFFF"/>
                </a:solidFill>
                <a:latin typeface="Arimo"/>
                <a:ea typeface="Arimo"/>
                <a:cs typeface="Arimo"/>
                <a:sym typeface="Arimo"/>
              </a:rPr>
              <a:t>MLC</a:t>
            </a:r>
            <a:endParaRPr/>
          </a:p>
          <a:p>
            <a:pPr indent="0" lvl="0" marL="0" marR="0" rtl="0" algn="ctr">
              <a:lnSpc>
                <a:spcPct val="112014"/>
              </a:lnSpc>
              <a:spcBef>
                <a:spcPts val="0"/>
              </a:spcBef>
              <a:spcAft>
                <a:spcPts val="0"/>
              </a:spcAft>
              <a:buNone/>
            </a:pPr>
            <a:r>
              <a:rPr b="0" i="0" lang="en-US" sz="1656" u="none" cap="none" strike="noStrike">
                <a:solidFill>
                  <a:srgbClr val="FFFFFF"/>
                </a:solidFill>
                <a:latin typeface="Arimo"/>
                <a:ea typeface="Arimo"/>
                <a:cs typeface="Arimo"/>
                <a:sym typeface="Arimo"/>
              </a:rPr>
              <a:t>507-354-8221</a:t>
            </a:r>
            <a:endParaRPr sz="1100"/>
          </a:p>
        </p:txBody>
      </p:sp>
      <p:pic>
        <p:nvPicPr>
          <p:cNvPr id="385" name="Google Shape;385;p40"/>
          <p:cNvPicPr preferRelativeResize="0"/>
          <p:nvPr/>
        </p:nvPicPr>
        <p:blipFill>
          <a:blip r:embed="rId6">
            <a:alphaModFix/>
          </a:blip>
          <a:stretch>
            <a:fillRect/>
          </a:stretch>
        </p:blipFill>
        <p:spPr>
          <a:xfrm>
            <a:off x="533375" y="4145275"/>
            <a:ext cx="5105400" cy="5162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1"/>
          <p:cNvSpPr/>
          <p:nvPr/>
        </p:nvSpPr>
        <p:spPr>
          <a:xfrm>
            <a:off x="6762608" y="662"/>
            <a:ext cx="4517504" cy="3945009"/>
          </a:xfrm>
          <a:custGeom>
            <a:rect b="b" l="l" r="r" t="t"/>
            <a:pathLst>
              <a:path extrusionOk="0" h="3945009" w="4517504">
                <a:moveTo>
                  <a:pt x="0" y="0"/>
                </a:moveTo>
                <a:lnTo>
                  <a:pt x="4517503" y="0"/>
                </a:lnTo>
                <a:lnTo>
                  <a:pt x="4517503" y="3945009"/>
                </a:lnTo>
                <a:lnTo>
                  <a:pt x="0" y="3945009"/>
                </a:lnTo>
                <a:lnTo>
                  <a:pt x="0" y="0"/>
                </a:lnTo>
                <a:close/>
              </a:path>
            </a:pathLst>
          </a:custGeom>
          <a:blipFill rotWithShape="1">
            <a:blip r:embed="rId3">
              <a:alphaModFix/>
            </a:blip>
            <a:stretch>
              <a:fillRect b="0" l="0" r="0" t="0"/>
            </a:stretch>
          </a:blipFill>
          <a:ln>
            <a:noFill/>
          </a:ln>
        </p:spPr>
      </p:sp>
      <p:sp>
        <p:nvSpPr>
          <p:cNvPr id="391" name="Google Shape;391;p41"/>
          <p:cNvSpPr/>
          <p:nvPr/>
        </p:nvSpPr>
        <p:spPr>
          <a:xfrm>
            <a:off x="5924383" y="2424653"/>
            <a:ext cx="5862542" cy="8391533"/>
          </a:xfrm>
          <a:custGeom>
            <a:rect b="b" l="l" r="r" t="t"/>
            <a:pathLst>
              <a:path extrusionOk="0" h="8391533" w="5862542">
                <a:moveTo>
                  <a:pt x="0" y="0"/>
                </a:moveTo>
                <a:lnTo>
                  <a:pt x="5862541" y="0"/>
                </a:lnTo>
                <a:lnTo>
                  <a:pt x="5862541" y="8391534"/>
                </a:lnTo>
                <a:lnTo>
                  <a:pt x="0" y="8391534"/>
                </a:lnTo>
                <a:lnTo>
                  <a:pt x="0" y="0"/>
                </a:lnTo>
                <a:close/>
              </a:path>
            </a:pathLst>
          </a:custGeom>
          <a:blipFill rotWithShape="1">
            <a:blip r:embed="rId4">
              <a:alphaModFix/>
            </a:blip>
            <a:stretch>
              <a:fillRect b="0" l="-7394" r="0" t="0"/>
            </a:stretch>
          </a:blipFill>
          <a:ln>
            <a:noFill/>
          </a:ln>
        </p:spPr>
      </p:sp>
      <p:sp>
        <p:nvSpPr>
          <p:cNvPr id="392" name="Google Shape;392;p41"/>
          <p:cNvSpPr/>
          <p:nvPr/>
        </p:nvSpPr>
        <p:spPr>
          <a:xfrm>
            <a:off x="763429" y="336096"/>
            <a:ext cx="3731309" cy="3232246"/>
          </a:xfrm>
          <a:custGeom>
            <a:rect b="b" l="l" r="r" t="t"/>
            <a:pathLst>
              <a:path extrusionOk="0" h="3232246" w="3731309">
                <a:moveTo>
                  <a:pt x="0" y="0"/>
                </a:moveTo>
                <a:lnTo>
                  <a:pt x="3731309" y="0"/>
                </a:lnTo>
                <a:lnTo>
                  <a:pt x="3731309" y="3232246"/>
                </a:lnTo>
                <a:lnTo>
                  <a:pt x="0" y="3232246"/>
                </a:lnTo>
                <a:lnTo>
                  <a:pt x="0" y="0"/>
                </a:lnTo>
                <a:close/>
              </a:path>
            </a:pathLst>
          </a:custGeom>
          <a:blipFill rotWithShape="1">
            <a:blip r:embed="rId5">
              <a:alphaModFix/>
            </a:blip>
            <a:stretch>
              <a:fillRect b="0" l="0" r="0" t="0"/>
            </a:stretch>
          </a:blipFill>
          <a:ln>
            <a:noFill/>
          </a:ln>
        </p:spPr>
      </p:sp>
      <p:sp>
        <p:nvSpPr>
          <p:cNvPr id="393" name="Google Shape;393;p41"/>
          <p:cNvSpPr/>
          <p:nvPr/>
        </p:nvSpPr>
        <p:spPr>
          <a:xfrm rot="-8476497">
            <a:off x="4314199" y="3210328"/>
            <a:ext cx="2254894" cy="1028795"/>
          </a:xfrm>
          <a:custGeom>
            <a:rect b="b" l="l" r="r" t="t"/>
            <a:pathLst>
              <a:path extrusionOk="0" h="1028795" w="2254894">
                <a:moveTo>
                  <a:pt x="0" y="0"/>
                </a:moveTo>
                <a:lnTo>
                  <a:pt x="2254894" y="0"/>
                </a:lnTo>
                <a:lnTo>
                  <a:pt x="2254894" y="1028795"/>
                </a:lnTo>
                <a:lnTo>
                  <a:pt x="0" y="1028795"/>
                </a:lnTo>
                <a:lnTo>
                  <a:pt x="0" y="0"/>
                </a:lnTo>
                <a:close/>
              </a:path>
            </a:pathLst>
          </a:custGeom>
          <a:blipFill rotWithShape="1">
            <a:blip r:embed="rId6">
              <a:alphaModFix/>
            </a:blip>
            <a:stretch>
              <a:fillRect b="0" l="0" r="0" t="0"/>
            </a:stretch>
          </a:blipFill>
          <a:ln>
            <a:noFill/>
          </a:ln>
        </p:spPr>
      </p:sp>
      <p:sp>
        <p:nvSpPr>
          <p:cNvPr id="394" name="Google Shape;394;p41"/>
          <p:cNvSpPr/>
          <p:nvPr/>
        </p:nvSpPr>
        <p:spPr>
          <a:xfrm>
            <a:off x="15870463" y="518373"/>
            <a:ext cx="1659861" cy="1703215"/>
          </a:xfrm>
          <a:custGeom>
            <a:rect b="b" l="l" r="r" t="t"/>
            <a:pathLst>
              <a:path extrusionOk="0" h="1703215" w="1659861">
                <a:moveTo>
                  <a:pt x="0" y="0"/>
                </a:moveTo>
                <a:lnTo>
                  <a:pt x="1659861" y="0"/>
                </a:lnTo>
                <a:lnTo>
                  <a:pt x="1659861" y="1703215"/>
                </a:lnTo>
                <a:lnTo>
                  <a:pt x="0" y="1703215"/>
                </a:lnTo>
                <a:lnTo>
                  <a:pt x="0" y="0"/>
                </a:lnTo>
                <a:close/>
              </a:path>
            </a:pathLst>
          </a:custGeom>
          <a:blipFill rotWithShape="1">
            <a:blip r:embed="rId7">
              <a:alphaModFix/>
            </a:blip>
            <a:stretch>
              <a:fillRect b="0" l="0" r="0" t="0"/>
            </a:stretch>
          </a:blipFill>
          <a:ln>
            <a:noFill/>
          </a:ln>
        </p:spPr>
      </p:sp>
      <p:sp>
        <p:nvSpPr>
          <p:cNvPr id="395" name="Google Shape;395;p41"/>
          <p:cNvSpPr/>
          <p:nvPr/>
        </p:nvSpPr>
        <p:spPr>
          <a:xfrm>
            <a:off x="13599968" y="442153"/>
            <a:ext cx="2156891" cy="1779435"/>
          </a:xfrm>
          <a:custGeom>
            <a:rect b="b" l="l" r="r" t="t"/>
            <a:pathLst>
              <a:path extrusionOk="0" h="1779435" w="2156891">
                <a:moveTo>
                  <a:pt x="0" y="0"/>
                </a:moveTo>
                <a:lnTo>
                  <a:pt x="2156890" y="0"/>
                </a:lnTo>
                <a:lnTo>
                  <a:pt x="2156890" y="1779435"/>
                </a:lnTo>
                <a:lnTo>
                  <a:pt x="0" y="1779435"/>
                </a:lnTo>
                <a:lnTo>
                  <a:pt x="0" y="0"/>
                </a:lnTo>
                <a:close/>
              </a:path>
            </a:pathLst>
          </a:custGeom>
          <a:blipFill rotWithShape="1">
            <a:blip r:embed="rId8">
              <a:alphaModFix/>
            </a:blip>
            <a:stretch>
              <a:fillRect b="0" l="0" r="0" t="0"/>
            </a:stretch>
          </a:blipFill>
          <a:ln>
            <a:noFill/>
          </a:ln>
        </p:spPr>
      </p:sp>
      <p:sp>
        <p:nvSpPr>
          <p:cNvPr id="396" name="Google Shape;396;p41"/>
          <p:cNvSpPr txBox="1"/>
          <p:nvPr/>
        </p:nvSpPr>
        <p:spPr>
          <a:xfrm>
            <a:off x="12962092" y="2240638"/>
            <a:ext cx="5325900" cy="1593900"/>
          </a:xfrm>
          <a:prstGeom prst="rect">
            <a:avLst/>
          </a:prstGeom>
          <a:noFill/>
          <a:ln>
            <a:noFill/>
          </a:ln>
        </p:spPr>
        <p:txBody>
          <a:bodyPr anchorCtr="0" anchor="t" bIns="0" lIns="0" spcFirstLastPara="1" rIns="0" wrap="square" tIns="0">
            <a:spAutoFit/>
          </a:bodyPr>
          <a:lstStyle/>
          <a:p>
            <a:pPr indent="0" lvl="0" marL="0" marR="0" rtl="0" algn="ctr">
              <a:lnSpc>
                <a:spcPct val="112015"/>
              </a:lnSpc>
              <a:spcBef>
                <a:spcPts val="0"/>
              </a:spcBef>
              <a:spcAft>
                <a:spcPts val="0"/>
              </a:spcAft>
              <a:buNone/>
            </a:pPr>
            <a:r>
              <a:rPr lang="en-US" sz="3196">
                <a:latin typeface="Trebuchet MS"/>
                <a:ea typeface="Trebuchet MS"/>
                <a:cs typeface="Trebuchet MS"/>
                <a:sym typeface="Trebuchet MS"/>
              </a:rPr>
              <a:t>ENCOURAGING SNAIL MAIL AND EMAIL DIRECTLY TO THE CANDIDATE</a:t>
            </a:r>
            <a:endParaRPr/>
          </a:p>
        </p:txBody>
      </p:sp>
      <p:sp>
        <p:nvSpPr>
          <p:cNvPr id="397" name="Google Shape;397;p41"/>
          <p:cNvSpPr/>
          <p:nvPr/>
        </p:nvSpPr>
        <p:spPr>
          <a:xfrm rot="-2013513">
            <a:off x="11376543" y="3431273"/>
            <a:ext cx="2254894" cy="1028795"/>
          </a:xfrm>
          <a:custGeom>
            <a:rect b="b" l="l" r="r" t="t"/>
            <a:pathLst>
              <a:path extrusionOk="0" h="1028795" w="2254894">
                <a:moveTo>
                  <a:pt x="0" y="0"/>
                </a:moveTo>
                <a:lnTo>
                  <a:pt x="2254894" y="0"/>
                </a:lnTo>
                <a:lnTo>
                  <a:pt x="2254894" y="1028795"/>
                </a:lnTo>
                <a:lnTo>
                  <a:pt x="0" y="1028795"/>
                </a:lnTo>
                <a:lnTo>
                  <a:pt x="0" y="0"/>
                </a:lnTo>
                <a:close/>
              </a:path>
            </a:pathLst>
          </a:custGeom>
          <a:blipFill rotWithShape="1">
            <a:blip r:embed="rId6">
              <a:alphaModFix/>
            </a:blip>
            <a:stretch>
              <a:fillRect b="0" l="0" r="0" t="0"/>
            </a:stretch>
          </a:blipFill>
          <a:ln>
            <a:noFill/>
          </a:ln>
        </p:spPr>
      </p:sp>
      <p:sp>
        <p:nvSpPr>
          <p:cNvPr id="398" name="Google Shape;398;p41"/>
          <p:cNvSpPr/>
          <p:nvPr/>
        </p:nvSpPr>
        <p:spPr>
          <a:xfrm>
            <a:off x="13140111" y="8697652"/>
            <a:ext cx="1966681" cy="1044799"/>
          </a:xfrm>
          <a:custGeom>
            <a:rect b="b" l="l" r="r" t="t"/>
            <a:pathLst>
              <a:path extrusionOk="0" h="1044799" w="1966681">
                <a:moveTo>
                  <a:pt x="0" y="0"/>
                </a:moveTo>
                <a:lnTo>
                  <a:pt x="1966681" y="0"/>
                </a:lnTo>
                <a:lnTo>
                  <a:pt x="1966681" y="1044799"/>
                </a:lnTo>
                <a:lnTo>
                  <a:pt x="0" y="1044799"/>
                </a:lnTo>
                <a:lnTo>
                  <a:pt x="0" y="0"/>
                </a:lnTo>
                <a:close/>
              </a:path>
            </a:pathLst>
          </a:custGeom>
          <a:blipFill rotWithShape="1">
            <a:blip r:embed="rId9">
              <a:alphaModFix/>
            </a:blip>
            <a:stretch>
              <a:fillRect b="0" l="0" r="0" t="0"/>
            </a:stretch>
          </a:blipFill>
          <a:ln>
            <a:noFill/>
          </a:ln>
        </p:spPr>
      </p:sp>
      <p:sp>
        <p:nvSpPr>
          <p:cNvPr id="399" name="Google Shape;399;p41"/>
          <p:cNvSpPr/>
          <p:nvPr/>
        </p:nvSpPr>
        <p:spPr>
          <a:xfrm>
            <a:off x="15141698" y="8401758"/>
            <a:ext cx="1230322" cy="1587512"/>
          </a:xfrm>
          <a:custGeom>
            <a:rect b="b" l="l" r="r" t="t"/>
            <a:pathLst>
              <a:path extrusionOk="0" h="1587512" w="1230322">
                <a:moveTo>
                  <a:pt x="0" y="0"/>
                </a:moveTo>
                <a:lnTo>
                  <a:pt x="1230321" y="0"/>
                </a:lnTo>
                <a:lnTo>
                  <a:pt x="1230321" y="1587512"/>
                </a:lnTo>
                <a:lnTo>
                  <a:pt x="0" y="1587512"/>
                </a:lnTo>
                <a:lnTo>
                  <a:pt x="0" y="0"/>
                </a:lnTo>
                <a:close/>
              </a:path>
            </a:pathLst>
          </a:custGeom>
          <a:blipFill rotWithShape="1">
            <a:blip r:embed="rId10">
              <a:alphaModFix/>
            </a:blip>
            <a:stretch>
              <a:fillRect b="0" l="0" r="0" t="0"/>
            </a:stretch>
          </a:blipFill>
          <a:ln>
            <a:noFill/>
          </a:ln>
        </p:spPr>
      </p:sp>
      <p:sp>
        <p:nvSpPr>
          <p:cNvPr id="400" name="Google Shape;400;p41"/>
          <p:cNvSpPr/>
          <p:nvPr/>
        </p:nvSpPr>
        <p:spPr>
          <a:xfrm>
            <a:off x="16556427" y="8574242"/>
            <a:ext cx="1135374" cy="1242543"/>
          </a:xfrm>
          <a:custGeom>
            <a:rect b="b" l="l" r="r" t="t"/>
            <a:pathLst>
              <a:path extrusionOk="0" h="1242543" w="1135374">
                <a:moveTo>
                  <a:pt x="0" y="0"/>
                </a:moveTo>
                <a:lnTo>
                  <a:pt x="1135373" y="0"/>
                </a:lnTo>
                <a:lnTo>
                  <a:pt x="1135373" y="1242543"/>
                </a:lnTo>
                <a:lnTo>
                  <a:pt x="0" y="1242543"/>
                </a:lnTo>
                <a:lnTo>
                  <a:pt x="0" y="0"/>
                </a:lnTo>
                <a:close/>
              </a:path>
            </a:pathLst>
          </a:custGeom>
          <a:blipFill rotWithShape="1">
            <a:blip r:embed="rId11">
              <a:alphaModFix/>
            </a:blip>
            <a:stretch>
              <a:fillRect b="0" l="0" r="0" t="0"/>
            </a:stretch>
          </a:blipFill>
          <a:ln>
            <a:noFill/>
          </a:ln>
        </p:spPr>
      </p:sp>
      <p:sp>
        <p:nvSpPr>
          <p:cNvPr id="401" name="Google Shape;401;p41"/>
          <p:cNvSpPr/>
          <p:nvPr/>
        </p:nvSpPr>
        <p:spPr>
          <a:xfrm rot="2103354">
            <a:off x="11497086" y="5953628"/>
            <a:ext cx="2254894" cy="1028795"/>
          </a:xfrm>
          <a:custGeom>
            <a:rect b="b" l="l" r="r" t="t"/>
            <a:pathLst>
              <a:path extrusionOk="0" h="1028795" w="2254894">
                <a:moveTo>
                  <a:pt x="0" y="0"/>
                </a:moveTo>
                <a:lnTo>
                  <a:pt x="2254894" y="0"/>
                </a:lnTo>
                <a:lnTo>
                  <a:pt x="2254894" y="1028795"/>
                </a:lnTo>
                <a:lnTo>
                  <a:pt x="0" y="1028795"/>
                </a:lnTo>
                <a:lnTo>
                  <a:pt x="0" y="0"/>
                </a:lnTo>
                <a:close/>
              </a:path>
            </a:pathLst>
          </a:custGeom>
          <a:blipFill rotWithShape="1">
            <a:blip r:embed="rId6">
              <a:alphaModFix/>
            </a:blip>
            <a:stretch>
              <a:fillRect b="0" l="0" r="0" t="0"/>
            </a:stretch>
          </a:blipFill>
          <a:ln>
            <a:noFill/>
          </a:ln>
        </p:spPr>
      </p:sp>
      <p:sp>
        <p:nvSpPr>
          <p:cNvPr id="402" name="Google Shape;402;p41"/>
          <p:cNvSpPr/>
          <p:nvPr/>
        </p:nvSpPr>
        <p:spPr>
          <a:xfrm>
            <a:off x="1870371" y="7716217"/>
            <a:ext cx="2332985" cy="2570783"/>
          </a:xfrm>
          <a:custGeom>
            <a:rect b="b" l="l" r="r" t="t"/>
            <a:pathLst>
              <a:path extrusionOk="0" h="2570783" w="2332985">
                <a:moveTo>
                  <a:pt x="0" y="0"/>
                </a:moveTo>
                <a:lnTo>
                  <a:pt x="2332985" y="0"/>
                </a:lnTo>
                <a:lnTo>
                  <a:pt x="2332985" y="2570783"/>
                </a:lnTo>
                <a:lnTo>
                  <a:pt x="0" y="2570783"/>
                </a:lnTo>
                <a:lnTo>
                  <a:pt x="0" y="0"/>
                </a:lnTo>
                <a:close/>
              </a:path>
            </a:pathLst>
          </a:custGeom>
          <a:blipFill rotWithShape="1">
            <a:blip r:embed="rId12">
              <a:alphaModFix/>
            </a:blip>
            <a:stretch>
              <a:fillRect b="0" l="0" r="0" t="0"/>
            </a:stretch>
          </a:blipFill>
          <a:ln>
            <a:noFill/>
          </a:ln>
        </p:spPr>
      </p:sp>
      <p:sp>
        <p:nvSpPr>
          <p:cNvPr id="403" name="Google Shape;403;p41"/>
          <p:cNvSpPr txBox="1"/>
          <p:nvPr/>
        </p:nvSpPr>
        <p:spPr>
          <a:xfrm>
            <a:off x="318958" y="7287141"/>
            <a:ext cx="5615400" cy="1043100"/>
          </a:xfrm>
          <a:prstGeom prst="rect">
            <a:avLst/>
          </a:prstGeom>
          <a:noFill/>
          <a:ln>
            <a:noFill/>
          </a:ln>
        </p:spPr>
        <p:txBody>
          <a:bodyPr anchorCtr="0" anchor="t" bIns="0" lIns="0" spcFirstLastPara="1" rIns="0" wrap="square" tIns="0">
            <a:spAutoFit/>
          </a:bodyPr>
          <a:lstStyle/>
          <a:p>
            <a:pPr indent="0" lvl="0" marL="0" marR="0" rtl="0" algn="ctr">
              <a:lnSpc>
                <a:spcPct val="112017"/>
              </a:lnSpc>
              <a:spcBef>
                <a:spcPts val="0"/>
              </a:spcBef>
              <a:spcAft>
                <a:spcPts val="0"/>
              </a:spcAft>
              <a:buNone/>
            </a:pPr>
            <a:r>
              <a:rPr lang="en-US" sz="3196">
                <a:latin typeface="Trebuchet MS"/>
                <a:ea typeface="Trebuchet MS"/>
                <a:cs typeface="Trebuchet MS"/>
                <a:sym typeface="Trebuchet MS"/>
              </a:rPr>
              <a:t>MANY PRAYERS CONCERNING</a:t>
            </a:r>
            <a:endParaRPr sz="3196">
              <a:latin typeface="Trebuchet MS"/>
              <a:ea typeface="Trebuchet MS"/>
              <a:cs typeface="Trebuchet MS"/>
              <a:sym typeface="Trebuchet MS"/>
            </a:endParaRPr>
          </a:p>
          <a:p>
            <a:pPr indent="0" lvl="0" marL="0" marR="0" rtl="0" algn="ctr">
              <a:lnSpc>
                <a:spcPct val="112017"/>
              </a:lnSpc>
              <a:spcBef>
                <a:spcPts val="0"/>
              </a:spcBef>
              <a:spcAft>
                <a:spcPts val="0"/>
              </a:spcAft>
              <a:buNone/>
            </a:pPr>
            <a:r>
              <a:rPr lang="en-US" sz="3196">
                <a:latin typeface="Trebuchet MS"/>
                <a:ea typeface="Trebuchet MS"/>
                <a:cs typeface="Trebuchet MS"/>
                <a:sym typeface="Trebuchet MS"/>
              </a:rPr>
              <a:t>THE CANDIDATE</a:t>
            </a:r>
            <a:endParaRPr/>
          </a:p>
        </p:txBody>
      </p:sp>
      <p:sp>
        <p:nvSpPr>
          <p:cNvPr id="404" name="Google Shape;404;p41"/>
          <p:cNvSpPr/>
          <p:nvPr/>
        </p:nvSpPr>
        <p:spPr>
          <a:xfrm rot="8961990">
            <a:off x="3967620" y="5902063"/>
            <a:ext cx="2254894" cy="1028795"/>
          </a:xfrm>
          <a:custGeom>
            <a:rect b="b" l="l" r="r" t="t"/>
            <a:pathLst>
              <a:path extrusionOk="0" h="1028795" w="2254894">
                <a:moveTo>
                  <a:pt x="0" y="0"/>
                </a:moveTo>
                <a:lnTo>
                  <a:pt x="2254894" y="0"/>
                </a:lnTo>
                <a:lnTo>
                  <a:pt x="2254894" y="1028795"/>
                </a:lnTo>
                <a:lnTo>
                  <a:pt x="0" y="1028795"/>
                </a:lnTo>
                <a:lnTo>
                  <a:pt x="0" y="0"/>
                </a:lnTo>
                <a:close/>
              </a:path>
            </a:pathLst>
          </a:custGeom>
          <a:blipFill rotWithShape="1">
            <a:blip r:embed="rId6">
              <a:alphaModFix/>
            </a:blip>
            <a:stretch>
              <a:fillRect b="0" l="0" r="0" t="0"/>
            </a:stretch>
          </a:blipFill>
          <a:ln>
            <a:noFill/>
          </a:ln>
        </p:spPr>
      </p:sp>
      <p:sp>
        <p:nvSpPr>
          <p:cNvPr id="405" name="Google Shape;405;p41"/>
          <p:cNvSpPr txBox="1"/>
          <p:nvPr/>
        </p:nvSpPr>
        <p:spPr>
          <a:xfrm>
            <a:off x="508953" y="3825517"/>
            <a:ext cx="4240200" cy="1594200"/>
          </a:xfrm>
          <a:prstGeom prst="rect">
            <a:avLst/>
          </a:prstGeom>
          <a:noFill/>
          <a:ln>
            <a:noFill/>
          </a:ln>
        </p:spPr>
        <p:txBody>
          <a:bodyPr anchorCtr="0" anchor="t" bIns="0" lIns="0" spcFirstLastPara="1" rIns="0" wrap="square" tIns="0">
            <a:spAutoFit/>
          </a:bodyPr>
          <a:lstStyle/>
          <a:p>
            <a:pPr indent="0" lvl="0" marL="0" marR="0" rtl="0" algn="ctr">
              <a:lnSpc>
                <a:spcPct val="112026"/>
              </a:lnSpc>
              <a:spcBef>
                <a:spcPts val="0"/>
              </a:spcBef>
              <a:spcAft>
                <a:spcPts val="0"/>
              </a:spcAft>
              <a:buNone/>
            </a:pPr>
            <a:r>
              <a:rPr lang="en-US" sz="3196">
                <a:latin typeface="Trebuchet MS"/>
                <a:ea typeface="Trebuchet MS"/>
                <a:cs typeface="Trebuchet MS"/>
                <a:sym typeface="Trebuchet MS"/>
              </a:rPr>
              <a:t>DISCUSS OPTIONS VIA A VIRTUAL MEETING WITH MLC ADMISSIONS</a:t>
            </a:r>
            <a:endParaRPr sz="800"/>
          </a:p>
        </p:txBody>
      </p:sp>
      <p:sp>
        <p:nvSpPr>
          <p:cNvPr id="406" name="Google Shape;406;p41"/>
          <p:cNvSpPr txBox="1"/>
          <p:nvPr/>
        </p:nvSpPr>
        <p:spPr>
          <a:xfrm>
            <a:off x="13691994" y="7263364"/>
            <a:ext cx="4129800" cy="1043100"/>
          </a:xfrm>
          <a:prstGeom prst="rect">
            <a:avLst/>
          </a:prstGeom>
          <a:noFill/>
          <a:ln>
            <a:noFill/>
          </a:ln>
        </p:spPr>
        <p:txBody>
          <a:bodyPr anchorCtr="0" anchor="t" bIns="0" lIns="0" spcFirstLastPara="1" rIns="0" wrap="square" tIns="0">
            <a:spAutoFit/>
          </a:bodyPr>
          <a:lstStyle/>
          <a:p>
            <a:pPr indent="0" lvl="0" marL="0" marR="0" rtl="0" algn="ctr">
              <a:lnSpc>
                <a:spcPct val="112008"/>
              </a:lnSpc>
              <a:spcBef>
                <a:spcPts val="0"/>
              </a:spcBef>
              <a:spcAft>
                <a:spcPts val="0"/>
              </a:spcAft>
              <a:buNone/>
            </a:pPr>
            <a:r>
              <a:rPr lang="en-US" sz="3196">
                <a:latin typeface="Trebuchet MS"/>
                <a:ea typeface="Trebuchet MS"/>
                <a:cs typeface="Trebuchet MS"/>
                <a:sym typeface="Trebuchet MS"/>
              </a:rPr>
              <a:t>CONSIDER A </a:t>
            </a:r>
            <a:endParaRPr sz="3196">
              <a:latin typeface="Trebuchet MS"/>
              <a:ea typeface="Trebuchet MS"/>
              <a:cs typeface="Trebuchet MS"/>
              <a:sym typeface="Trebuchet MS"/>
            </a:endParaRPr>
          </a:p>
          <a:p>
            <a:pPr indent="0" lvl="0" marL="0" marR="0" rtl="0" algn="ctr">
              <a:lnSpc>
                <a:spcPct val="112008"/>
              </a:lnSpc>
              <a:spcBef>
                <a:spcPts val="0"/>
              </a:spcBef>
              <a:spcAft>
                <a:spcPts val="0"/>
              </a:spcAft>
              <a:buNone/>
            </a:pPr>
            <a:r>
              <a:rPr lang="en-US" sz="3196">
                <a:latin typeface="Trebuchet MS"/>
                <a:ea typeface="Trebuchet MS"/>
                <a:cs typeface="Trebuchet MS"/>
                <a:sym typeface="Trebuchet MS"/>
              </a:rPr>
              <a:t>CAMPUS VISIT TO MLC</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p:nvPr/>
        </p:nvSpPr>
        <p:spPr>
          <a:xfrm>
            <a:off x="837490" y="583403"/>
            <a:ext cx="8733961" cy="6506801"/>
          </a:xfrm>
          <a:custGeom>
            <a:rect b="b" l="l" r="r" t="t"/>
            <a:pathLst>
              <a:path extrusionOk="0" h="6506801" w="8733961">
                <a:moveTo>
                  <a:pt x="0" y="0"/>
                </a:moveTo>
                <a:lnTo>
                  <a:pt x="8733961" y="0"/>
                </a:lnTo>
                <a:lnTo>
                  <a:pt x="8733961" y="6506801"/>
                </a:lnTo>
                <a:lnTo>
                  <a:pt x="0" y="6506801"/>
                </a:lnTo>
                <a:lnTo>
                  <a:pt x="0" y="0"/>
                </a:lnTo>
                <a:close/>
              </a:path>
            </a:pathLst>
          </a:custGeom>
          <a:blipFill rotWithShape="1">
            <a:blip r:embed="rId3">
              <a:alphaModFix/>
            </a:blip>
            <a:stretch>
              <a:fillRect b="0" l="0" r="0" t="0"/>
            </a:stretch>
          </a:blipFill>
          <a:ln>
            <a:noFill/>
          </a:ln>
        </p:spPr>
      </p:sp>
      <p:sp>
        <p:nvSpPr>
          <p:cNvPr id="104" name="Google Shape;104;p15"/>
          <p:cNvSpPr/>
          <p:nvPr/>
        </p:nvSpPr>
        <p:spPr>
          <a:xfrm>
            <a:off x="6433633" y="4698115"/>
            <a:ext cx="4107830" cy="5588885"/>
          </a:xfrm>
          <a:custGeom>
            <a:rect b="b" l="l" r="r" t="t"/>
            <a:pathLst>
              <a:path extrusionOk="0" h="5588885" w="4107830">
                <a:moveTo>
                  <a:pt x="0" y="0"/>
                </a:moveTo>
                <a:lnTo>
                  <a:pt x="4107830" y="0"/>
                </a:lnTo>
                <a:lnTo>
                  <a:pt x="4107830" y="5588885"/>
                </a:lnTo>
                <a:lnTo>
                  <a:pt x="0" y="5588885"/>
                </a:lnTo>
                <a:lnTo>
                  <a:pt x="0" y="0"/>
                </a:lnTo>
                <a:close/>
              </a:path>
            </a:pathLst>
          </a:custGeom>
          <a:blipFill rotWithShape="1">
            <a:blip r:embed="rId4">
              <a:alphaModFix/>
            </a:blip>
            <a:stretch>
              <a:fillRect b="0" l="0" r="0" t="0"/>
            </a:stretch>
          </a:blipFill>
          <a:ln>
            <a:noFill/>
          </a:ln>
        </p:spPr>
      </p:sp>
      <p:sp>
        <p:nvSpPr>
          <p:cNvPr id="105" name="Google Shape;105;p15"/>
          <p:cNvSpPr txBox="1"/>
          <p:nvPr/>
        </p:nvSpPr>
        <p:spPr>
          <a:xfrm>
            <a:off x="9472705" y="1819665"/>
            <a:ext cx="8815200" cy="6155400"/>
          </a:xfrm>
          <a:prstGeom prst="rect">
            <a:avLst/>
          </a:prstGeom>
          <a:noFill/>
          <a:ln>
            <a:noFill/>
          </a:ln>
        </p:spPr>
        <p:txBody>
          <a:bodyPr anchorCtr="0" anchor="t" bIns="0" lIns="0" spcFirstLastPara="1" rIns="0" wrap="square" tIns="0">
            <a:spAutoFit/>
          </a:bodyPr>
          <a:lstStyle/>
          <a:p>
            <a:pPr indent="0" lvl="0" marL="0" marR="0" rtl="0" algn="ctr">
              <a:lnSpc>
                <a:spcPct val="111991"/>
              </a:lnSpc>
              <a:spcBef>
                <a:spcPts val="0"/>
              </a:spcBef>
              <a:spcAft>
                <a:spcPts val="0"/>
              </a:spcAft>
              <a:buNone/>
            </a:pPr>
            <a:r>
              <a:rPr b="1" lang="en-US" sz="7298">
                <a:latin typeface="Trebuchet MS"/>
                <a:ea typeface="Trebuchet MS"/>
                <a:cs typeface="Trebuchet MS"/>
                <a:sym typeface="Trebuchet MS"/>
              </a:rPr>
              <a:t>WELS </a:t>
            </a:r>
            <a:endParaRPr b="1" sz="7298">
              <a:latin typeface="Trebuchet MS"/>
              <a:ea typeface="Trebuchet MS"/>
              <a:cs typeface="Trebuchet MS"/>
              <a:sym typeface="Trebuchet MS"/>
            </a:endParaRPr>
          </a:p>
          <a:p>
            <a:pPr indent="0" lvl="0" marL="0" marR="0" rtl="0" algn="ctr">
              <a:lnSpc>
                <a:spcPct val="111991"/>
              </a:lnSpc>
              <a:spcBef>
                <a:spcPts val="0"/>
              </a:spcBef>
              <a:spcAft>
                <a:spcPts val="0"/>
              </a:spcAft>
              <a:buNone/>
            </a:pPr>
            <a:r>
              <a:rPr b="1" lang="en-US" sz="7298">
                <a:latin typeface="Trebuchet MS"/>
                <a:ea typeface="Trebuchet MS"/>
                <a:cs typeface="Trebuchet MS"/>
                <a:sym typeface="Trebuchet MS"/>
              </a:rPr>
              <a:t>CURRENTLY</a:t>
            </a:r>
            <a:endParaRPr b="1" sz="7298">
              <a:latin typeface="Trebuchet MS"/>
              <a:ea typeface="Trebuchet MS"/>
              <a:cs typeface="Trebuchet MS"/>
              <a:sym typeface="Trebuchet MS"/>
            </a:endParaRPr>
          </a:p>
          <a:p>
            <a:pPr indent="0" lvl="0" marL="0" marR="0" rtl="0" algn="ctr">
              <a:lnSpc>
                <a:spcPct val="111991"/>
              </a:lnSpc>
              <a:spcBef>
                <a:spcPts val="0"/>
              </a:spcBef>
              <a:spcAft>
                <a:spcPts val="0"/>
              </a:spcAft>
              <a:buNone/>
            </a:pPr>
            <a:r>
              <a:rPr b="1" lang="en-US" sz="7298">
                <a:latin typeface="Trebuchet MS"/>
                <a:ea typeface="Trebuchet MS"/>
                <a:cs typeface="Trebuchet MS"/>
                <a:sym typeface="Trebuchet MS"/>
              </a:rPr>
              <a:t>HAS A HUGE MINISTRY OPPORTUNITY</a:t>
            </a:r>
            <a:endParaRPr b="1" sz="7298">
              <a:latin typeface="Trebuchet MS"/>
              <a:ea typeface="Trebuchet MS"/>
              <a:cs typeface="Trebuchet MS"/>
              <a:sym typeface="Trebuchet MS"/>
            </a:endParaRPr>
          </a:p>
        </p:txBody>
      </p:sp>
      <p:sp>
        <p:nvSpPr>
          <p:cNvPr id="106" name="Google Shape;106;p15"/>
          <p:cNvSpPr/>
          <p:nvPr/>
        </p:nvSpPr>
        <p:spPr>
          <a:xfrm rot="1235848">
            <a:off x="7432877" y="5989635"/>
            <a:ext cx="710420" cy="736875"/>
          </a:xfrm>
          <a:custGeom>
            <a:rect b="b" l="l" r="r" t="t"/>
            <a:pathLst>
              <a:path extrusionOk="0" h="736875" w="710420">
                <a:moveTo>
                  <a:pt x="0" y="0"/>
                </a:moveTo>
                <a:lnTo>
                  <a:pt x="710420" y="0"/>
                </a:lnTo>
                <a:lnTo>
                  <a:pt x="710420" y="736875"/>
                </a:lnTo>
                <a:lnTo>
                  <a:pt x="0" y="736875"/>
                </a:lnTo>
                <a:lnTo>
                  <a:pt x="0" y="0"/>
                </a:lnTo>
                <a:close/>
              </a:path>
            </a:pathLst>
          </a:custGeom>
          <a:blipFill rotWithShape="1">
            <a:blip r:embed="rId5">
              <a:alphaModFix/>
            </a:blip>
            <a:stretch>
              <a:fillRect b="-48659" l="0" r="-7745" t="0"/>
            </a:stretch>
          </a:blipFill>
          <a:ln>
            <a:noFill/>
          </a:ln>
        </p:spPr>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2"/>
          <p:cNvSpPr/>
          <p:nvPr/>
        </p:nvSpPr>
        <p:spPr>
          <a:xfrm>
            <a:off x="8579034" y="4176057"/>
            <a:ext cx="9217717" cy="5830206"/>
          </a:xfrm>
          <a:custGeom>
            <a:rect b="b" l="l" r="r" t="t"/>
            <a:pathLst>
              <a:path extrusionOk="0" h="5830206" w="9217717">
                <a:moveTo>
                  <a:pt x="0" y="0"/>
                </a:moveTo>
                <a:lnTo>
                  <a:pt x="9217717" y="0"/>
                </a:lnTo>
                <a:lnTo>
                  <a:pt x="9217717" y="5830206"/>
                </a:lnTo>
                <a:lnTo>
                  <a:pt x="0" y="5830206"/>
                </a:lnTo>
                <a:lnTo>
                  <a:pt x="0" y="0"/>
                </a:lnTo>
                <a:close/>
              </a:path>
            </a:pathLst>
          </a:custGeom>
          <a:blipFill rotWithShape="1">
            <a:blip r:embed="rId3">
              <a:alphaModFix/>
            </a:blip>
            <a:stretch>
              <a:fillRect b="0" l="0" r="0" t="0"/>
            </a:stretch>
          </a:blipFill>
          <a:ln>
            <a:noFill/>
          </a:ln>
        </p:spPr>
      </p:sp>
      <p:sp>
        <p:nvSpPr>
          <p:cNvPr id="412" name="Google Shape;412;p42"/>
          <p:cNvSpPr/>
          <p:nvPr/>
        </p:nvSpPr>
        <p:spPr>
          <a:xfrm>
            <a:off x="89763" y="0"/>
            <a:ext cx="9939368" cy="6286650"/>
          </a:xfrm>
          <a:custGeom>
            <a:rect b="b" l="l" r="r" t="t"/>
            <a:pathLst>
              <a:path extrusionOk="0" h="6286650" w="9939368">
                <a:moveTo>
                  <a:pt x="0" y="0"/>
                </a:moveTo>
                <a:lnTo>
                  <a:pt x="9939368" y="0"/>
                </a:lnTo>
                <a:lnTo>
                  <a:pt x="9939368" y="6286650"/>
                </a:lnTo>
                <a:lnTo>
                  <a:pt x="0" y="6286650"/>
                </a:lnTo>
                <a:lnTo>
                  <a:pt x="0" y="0"/>
                </a:lnTo>
                <a:close/>
              </a:path>
            </a:pathLst>
          </a:custGeom>
          <a:blipFill rotWithShape="1">
            <a:blip r:embed="rId3">
              <a:alphaModFix/>
            </a:blip>
            <a:stretch>
              <a:fillRect b="0" l="0" r="0" t="0"/>
            </a:stretch>
          </a:blipFill>
          <a:ln>
            <a:noFill/>
          </a:ln>
        </p:spPr>
      </p:sp>
      <p:sp>
        <p:nvSpPr>
          <p:cNvPr id="413" name="Google Shape;413;p42"/>
          <p:cNvSpPr txBox="1"/>
          <p:nvPr/>
        </p:nvSpPr>
        <p:spPr>
          <a:xfrm>
            <a:off x="1685638" y="1229175"/>
            <a:ext cx="6747600" cy="3828300"/>
          </a:xfrm>
          <a:prstGeom prst="rect">
            <a:avLst/>
          </a:prstGeom>
          <a:noFill/>
          <a:ln>
            <a:noFill/>
          </a:ln>
        </p:spPr>
        <p:txBody>
          <a:bodyPr anchorCtr="0" anchor="t" bIns="0" lIns="0" spcFirstLastPara="1" rIns="0" wrap="square" tIns="0">
            <a:spAutoFit/>
          </a:bodyPr>
          <a:lstStyle/>
          <a:p>
            <a:pPr indent="0" lvl="0" marL="0" marR="0" rtl="0" algn="ctr">
              <a:lnSpc>
                <a:spcPct val="111984"/>
              </a:lnSpc>
              <a:spcBef>
                <a:spcPts val="0"/>
              </a:spcBef>
              <a:spcAft>
                <a:spcPts val="0"/>
              </a:spcAft>
              <a:buNone/>
            </a:pPr>
            <a:r>
              <a:rPr i="0" lang="en-US" sz="4539" u="none" cap="none" strike="noStrike">
                <a:solidFill>
                  <a:srgbClr val="000000"/>
                </a:solidFill>
                <a:latin typeface="Trebuchet MS"/>
                <a:ea typeface="Trebuchet MS"/>
                <a:cs typeface="Trebuchet MS"/>
                <a:sym typeface="Trebuchet MS"/>
              </a:rPr>
              <a:t>WHAT ARE SOME SPECIFIC WAYS THAT YOU CAN INCREASE THE LEVEL OF ENCOURAGEMENT FOR THE PUBLIC MINISTRY?</a:t>
            </a:r>
            <a:endParaRPr sz="1500">
              <a:latin typeface="Trebuchet MS"/>
              <a:ea typeface="Trebuchet MS"/>
              <a:cs typeface="Trebuchet MS"/>
              <a:sym typeface="Trebuchet MS"/>
            </a:endParaRPr>
          </a:p>
        </p:txBody>
      </p:sp>
      <p:sp>
        <p:nvSpPr>
          <p:cNvPr id="414" name="Google Shape;414;p42"/>
          <p:cNvSpPr txBox="1"/>
          <p:nvPr/>
        </p:nvSpPr>
        <p:spPr>
          <a:xfrm>
            <a:off x="9642929" y="5540760"/>
            <a:ext cx="7089900" cy="2911500"/>
          </a:xfrm>
          <a:prstGeom prst="rect">
            <a:avLst/>
          </a:prstGeom>
          <a:noFill/>
          <a:ln>
            <a:noFill/>
          </a:ln>
        </p:spPr>
        <p:txBody>
          <a:bodyPr anchorCtr="0" anchor="t" bIns="0" lIns="0" spcFirstLastPara="1" rIns="0" wrap="square" tIns="0">
            <a:spAutoFit/>
          </a:bodyPr>
          <a:lstStyle/>
          <a:p>
            <a:pPr indent="0" lvl="0" marL="0" marR="0" rtl="0" algn="ctr">
              <a:lnSpc>
                <a:spcPct val="111984"/>
              </a:lnSpc>
              <a:spcBef>
                <a:spcPts val="0"/>
              </a:spcBef>
              <a:spcAft>
                <a:spcPts val="0"/>
              </a:spcAft>
              <a:buNone/>
            </a:pPr>
            <a:r>
              <a:rPr lang="en-US" sz="4339">
                <a:latin typeface="Trebuchet MS"/>
                <a:ea typeface="Trebuchet MS"/>
                <a:cs typeface="Trebuchet MS"/>
                <a:sym typeface="Trebuchet MS"/>
              </a:rPr>
              <a:t>WHO DO I NEED TO CONNECT WITH TO ENSURE THAT WE DO SOMETHING TO INCREASE ENCOURAGEMENT?</a:t>
            </a:r>
            <a:endParaRPr sz="4339">
              <a:latin typeface="Trebuchet MS"/>
              <a:ea typeface="Trebuchet MS"/>
              <a:cs typeface="Trebuchet MS"/>
              <a:sym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3"/>
          <p:cNvSpPr txBox="1"/>
          <p:nvPr/>
        </p:nvSpPr>
        <p:spPr>
          <a:xfrm>
            <a:off x="1022400" y="799350"/>
            <a:ext cx="16243200" cy="8688300"/>
          </a:xfrm>
          <a:prstGeom prst="rect">
            <a:avLst/>
          </a:prstGeom>
          <a:noFill/>
          <a:ln>
            <a:noFill/>
          </a:ln>
        </p:spPr>
        <p:txBody>
          <a:bodyPr anchorCtr="0" anchor="t" bIns="0" lIns="0" spcFirstLastPara="1" rIns="0" wrap="square" tIns="0">
            <a:spAutoFit/>
          </a:bodyPr>
          <a:lstStyle/>
          <a:p>
            <a:pPr indent="0" lvl="0" marL="0" marR="0" rtl="0" algn="ctr">
              <a:lnSpc>
                <a:spcPct val="111998"/>
              </a:lnSpc>
              <a:spcBef>
                <a:spcPts val="0"/>
              </a:spcBef>
              <a:spcAft>
                <a:spcPts val="0"/>
              </a:spcAft>
              <a:buNone/>
            </a:pPr>
            <a:r>
              <a:rPr lang="en-US" sz="3909">
                <a:latin typeface="Trebuchet MS"/>
                <a:ea typeface="Trebuchet MS"/>
                <a:cs typeface="Trebuchet MS"/>
                <a:sym typeface="Trebuchet MS"/>
              </a:rPr>
              <a:t>W</a:t>
            </a:r>
            <a:r>
              <a:rPr lang="en-US" sz="3909">
                <a:latin typeface="Trebuchet MS"/>
                <a:ea typeface="Trebuchet MS"/>
                <a:cs typeface="Trebuchet MS"/>
                <a:sym typeface="Trebuchet MS"/>
              </a:rPr>
              <a:t>e leave it to the Lord and praise Him for every young person who pursues the holy ministry despite the </a:t>
            </a:r>
            <a:r>
              <a:rPr i="1" lang="en-US" sz="3909">
                <a:latin typeface="Trebuchet MS"/>
                <a:ea typeface="Trebuchet MS"/>
                <a:cs typeface="Trebuchet MS"/>
                <a:sym typeface="Trebuchet MS"/>
              </a:rPr>
              <a:t>“great and heavy cares and worries connected with it.”</a:t>
            </a:r>
            <a:r>
              <a:rPr lang="en-US" sz="3909">
                <a:latin typeface="Trebuchet MS"/>
                <a:ea typeface="Trebuchet MS"/>
                <a:cs typeface="Trebuchet MS"/>
                <a:sym typeface="Trebuchet MS"/>
              </a:rPr>
              <a:t> To remove them all would be to lie. Instead, we remember that Jesus instructed his disciples to </a:t>
            </a:r>
            <a:r>
              <a:rPr i="1" lang="en-US" sz="3909">
                <a:latin typeface="Trebuchet MS"/>
                <a:ea typeface="Trebuchet MS"/>
                <a:cs typeface="Trebuchet MS"/>
                <a:sym typeface="Trebuchet MS"/>
              </a:rPr>
              <a:t>“ask the Lord of the harvest” (Matt 9:38)</a:t>
            </a:r>
            <a:r>
              <a:rPr lang="en-US" sz="3909">
                <a:latin typeface="Trebuchet MS"/>
                <a:ea typeface="Trebuchet MS"/>
                <a:cs typeface="Trebuchet MS"/>
                <a:sym typeface="Trebuchet MS"/>
              </a:rPr>
              <a:t>. May we continue to do so, whether in personal prayer or as congregations across the WELS pray, “help [our children] distinguish between what is passing and what is eternal, between instant thrills and lasting joy.”  Then, </a:t>
            </a:r>
            <a:r>
              <a:rPr b="1" lang="en-US" sz="3909">
                <a:solidFill>
                  <a:srgbClr val="ED161F"/>
                </a:solidFill>
                <a:latin typeface="Trebuchet MS"/>
                <a:ea typeface="Trebuchet MS"/>
                <a:cs typeface="Trebuchet MS"/>
                <a:sym typeface="Trebuchet MS"/>
              </a:rPr>
              <a:t>let God use us as an answer</a:t>
            </a:r>
            <a:r>
              <a:rPr lang="en-US" sz="3909">
                <a:latin typeface="Trebuchet MS"/>
                <a:ea typeface="Trebuchet MS"/>
                <a:cs typeface="Trebuchet MS"/>
                <a:sym typeface="Trebuchet MS"/>
              </a:rPr>
              <a:t>. Let us live out this noble task displaying the light of that </a:t>
            </a:r>
            <a:r>
              <a:rPr i="1" lang="en-US" sz="3909">
                <a:latin typeface="Trebuchet MS"/>
                <a:ea typeface="Trebuchet MS"/>
                <a:cs typeface="Trebuchet MS"/>
                <a:sym typeface="Trebuchet MS"/>
              </a:rPr>
              <a:t>“lasting joy”</a:t>
            </a:r>
            <a:r>
              <a:rPr lang="en-US" sz="3909">
                <a:latin typeface="Trebuchet MS"/>
                <a:ea typeface="Trebuchet MS"/>
                <a:cs typeface="Trebuchet MS"/>
                <a:sym typeface="Trebuchet MS"/>
              </a:rPr>
              <a:t> so that this ripe harvest of candidates </a:t>
            </a:r>
            <a:r>
              <a:rPr i="1" lang="en-US" sz="3909">
                <a:latin typeface="Trebuchet MS"/>
                <a:ea typeface="Trebuchet MS"/>
                <a:cs typeface="Trebuchet MS"/>
                <a:sym typeface="Trebuchet MS"/>
              </a:rPr>
              <a:t>“may see your good deeds and glorify your Father in heaven” (Matt 5:16)</a:t>
            </a:r>
            <a:r>
              <a:rPr lang="en-US" sz="3909">
                <a:latin typeface="Trebuchet MS"/>
                <a:ea typeface="Trebuchet MS"/>
                <a:cs typeface="Trebuchet MS"/>
                <a:sym typeface="Trebuchet MS"/>
              </a:rPr>
              <a:t>.</a:t>
            </a:r>
            <a:endParaRPr sz="900">
              <a:latin typeface="Trebuchet MS"/>
              <a:ea typeface="Trebuchet MS"/>
              <a:cs typeface="Trebuchet MS"/>
              <a:sym typeface="Trebuchet MS"/>
            </a:endParaRPr>
          </a:p>
          <a:p>
            <a:pPr indent="0" lvl="0" marL="0" marR="0" rtl="0" algn="ctr">
              <a:lnSpc>
                <a:spcPct val="111998"/>
              </a:lnSpc>
              <a:spcBef>
                <a:spcPts val="0"/>
              </a:spcBef>
              <a:spcAft>
                <a:spcPts val="0"/>
              </a:spcAft>
              <a:buNone/>
            </a:pPr>
            <a:r>
              <a:t/>
            </a:r>
            <a:endParaRPr sz="3909">
              <a:latin typeface="Trebuchet MS"/>
              <a:ea typeface="Trebuchet MS"/>
              <a:cs typeface="Trebuchet MS"/>
              <a:sym typeface="Trebuchet MS"/>
            </a:endParaRPr>
          </a:p>
          <a:p>
            <a:pPr indent="0" lvl="0" marL="0" marR="0" rtl="0" algn="ctr">
              <a:lnSpc>
                <a:spcPct val="111998"/>
              </a:lnSpc>
              <a:spcBef>
                <a:spcPts val="0"/>
              </a:spcBef>
              <a:spcAft>
                <a:spcPts val="0"/>
              </a:spcAft>
              <a:buNone/>
            </a:pPr>
            <a:r>
              <a:rPr i="1" lang="en-US" sz="3909">
                <a:latin typeface="Trebuchet MS"/>
                <a:ea typeface="Trebuchet MS"/>
                <a:cs typeface="Trebuchet MS"/>
                <a:sym typeface="Trebuchet MS"/>
              </a:rPr>
              <a:t>-QUOTE FROM SEMINARIAN RYAN GURGEL</a:t>
            </a:r>
            <a:endParaRPr i="1" sz="900">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nvSpPr>
        <p:spPr>
          <a:xfrm>
            <a:off x="8709225" y="1518300"/>
            <a:ext cx="9045300" cy="7250400"/>
          </a:xfrm>
          <a:prstGeom prst="rect">
            <a:avLst/>
          </a:prstGeom>
          <a:noFill/>
          <a:ln>
            <a:noFill/>
          </a:ln>
        </p:spPr>
        <p:txBody>
          <a:bodyPr anchorCtr="0" anchor="t" bIns="0" lIns="0" spcFirstLastPara="1" rIns="0" wrap="square" tIns="0">
            <a:spAutoFit/>
          </a:bodyPr>
          <a:lstStyle/>
          <a:p>
            <a:pPr indent="0" lvl="0" marL="0" marR="0" rtl="0" algn="just">
              <a:lnSpc>
                <a:spcPct val="112005"/>
              </a:lnSpc>
              <a:spcBef>
                <a:spcPts val="0"/>
              </a:spcBef>
              <a:spcAft>
                <a:spcPts val="0"/>
              </a:spcAft>
              <a:buNone/>
            </a:pPr>
            <a:r>
              <a:rPr lang="en-US" sz="6623">
                <a:latin typeface="Trebuchet MS"/>
                <a:ea typeface="Trebuchet MS"/>
                <a:cs typeface="Trebuchet MS"/>
                <a:sym typeface="Trebuchet MS"/>
              </a:rPr>
              <a:t>Then I heard the Lord’s voice, saying, </a:t>
            </a:r>
            <a:r>
              <a:rPr b="1" lang="en-US" sz="6623">
                <a:solidFill>
                  <a:srgbClr val="ED161F"/>
                </a:solidFill>
                <a:latin typeface="Trebuchet MS"/>
                <a:ea typeface="Trebuchet MS"/>
                <a:cs typeface="Trebuchet MS"/>
                <a:sym typeface="Trebuchet MS"/>
              </a:rPr>
              <a:t>“</a:t>
            </a:r>
            <a:r>
              <a:rPr b="1" lang="en-US" sz="6623">
                <a:solidFill>
                  <a:srgbClr val="ED161F"/>
                </a:solidFill>
                <a:latin typeface="Trebuchet MS"/>
                <a:ea typeface="Trebuchet MS"/>
                <a:cs typeface="Trebuchet MS"/>
                <a:sym typeface="Trebuchet MS"/>
              </a:rPr>
              <a:t>Whom shall I send? Who will go for us?”</a:t>
            </a:r>
            <a:r>
              <a:rPr lang="en-US" sz="6623">
                <a:latin typeface="Trebuchet MS"/>
                <a:ea typeface="Trebuchet MS"/>
                <a:cs typeface="Trebuchet MS"/>
                <a:sym typeface="Trebuchet MS"/>
              </a:rPr>
              <a:t> Then I said, “Here I am. Send me!”</a:t>
            </a:r>
            <a:endParaRPr sz="3300">
              <a:latin typeface="Trebuchet MS"/>
              <a:ea typeface="Trebuchet MS"/>
              <a:cs typeface="Trebuchet MS"/>
              <a:sym typeface="Trebuchet MS"/>
            </a:endParaRPr>
          </a:p>
          <a:p>
            <a:pPr indent="0" lvl="0" marL="0" marR="0" rtl="0" algn="just">
              <a:lnSpc>
                <a:spcPct val="112005"/>
              </a:lnSpc>
              <a:spcBef>
                <a:spcPts val="0"/>
              </a:spcBef>
              <a:spcAft>
                <a:spcPts val="0"/>
              </a:spcAft>
              <a:buNone/>
            </a:pPr>
            <a:r>
              <a:t/>
            </a:r>
            <a:endParaRPr i="1" sz="4723">
              <a:latin typeface="Trebuchet MS"/>
              <a:ea typeface="Trebuchet MS"/>
              <a:cs typeface="Trebuchet MS"/>
              <a:sym typeface="Trebuchet MS"/>
            </a:endParaRPr>
          </a:p>
          <a:p>
            <a:pPr indent="0" lvl="0" marL="0" marR="0" rtl="0" algn="just">
              <a:lnSpc>
                <a:spcPct val="112005"/>
              </a:lnSpc>
              <a:spcBef>
                <a:spcPts val="0"/>
              </a:spcBef>
              <a:spcAft>
                <a:spcPts val="0"/>
              </a:spcAft>
              <a:buNone/>
            </a:pPr>
            <a:r>
              <a:rPr i="1" lang="en-US" sz="4723" u="none" cap="none" strike="noStrike">
                <a:solidFill>
                  <a:srgbClr val="000000"/>
                </a:solidFill>
                <a:latin typeface="Trebuchet MS"/>
                <a:ea typeface="Trebuchet MS"/>
                <a:cs typeface="Trebuchet MS"/>
                <a:sym typeface="Trebuchet MS"/>
              </a:rPr>
              <a:t>- </a:t>
            </a:r>
            <a:r>
              <a:rPr i="1" lang="en-US" sz="4723">
                <a:latin typeface="Trebuchet MS"/>
                <a:ea typeface="Trebuchet MS"/>
                <a:cs typeface="Trebuchet MS"/>
                <a:sym typeface="Trebuchet MS"/>
              </a:rPr>
              <a:t>Isaiah 6:8</a:t>
            </a:r>
            <a:endParaRPr i="1">
              <a:latin typeface="Trebuchet MS"/>
              <a:ea typeface="Trebuchet MS"/>
              <a:cs typeface="Trebuchet MS"/>
              <a:sym typeface="Trebuchet MS"/>
            </a:endParaRPr>
          </a:p>
        </p:txBody>
      </p:sp>
      <p:sp>
        <p:nvSpPr>
          <p:cNvPr id="112" name="Google Shape;112;p16"/>
          <p:cNvSpPr/>
          <p:nvPr/>
        </p:nvSpPr>
        <p:spPr>
          <a:xfrm>
            <a:off x="1108906" y="2168431"/>
            <a:ext cx="6103044" cy="5950141"/>
          </a:xfrm>
          <a:custGeom>
            <a:rect b="b" l="l" r="r" t="t"/>
            <a:pathLst>
              <a:path extrusionOk="0" h="2757887" w="3158108">
                <a:moveTo>
                  <a:pt x="0" y="0"/>
                </a:moveTo>
                <a:lnTo>
                  <a:pt x="3158108" y="0"/>
                </a:lnTo>
                <a:lnTo>
                  <a:pt x="3158108" y="2757886"/>
                </a:lnTo>
                <a:lnTo>
                  <a:pt x="0" y="275788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nvSpPr>
        <p:spPr>
          <a:xfrm>
            <a:off x="1230160" y="2694607"/>
            <a:ext cx="15827700" cy="4897800"/>
          </a:xfrm>
          <a:prstGeom prst="rect">
            <a:avLst/>
          </a:prstGeom>
          <a:noFill/>
          <a:ln>
            <a:noFill/>
          </a:ln>
        </p:spPr>
        <p:txBody>
          <a:bodyPr anchorCtr="0" anchor="t" bIns="0" lIns="0" spcFirstLastPara="1" rIns="0" wrap="square" tIns="0">
            <a:spAutoFit/>
          </a:bodyPr>
          <a:lstStyle/>
          <a:p>
            <a:pPr indent="0" lvl="0" marL="0" marR="0" rtl="0" algn="ctr">
              <a:lnSpc>
                <a:spcPct val="111999"/>
              </a:lnSpc>
              <a:spcBef>
                <a:spcPts val="0"/>
              </a:spcBef>
              <a:spcAft>
                <a:spcPts val="0"/>
              </a:spcAft>
              <a:buNone/>
            </a:pPr>
            <a:r>
              <a:rPr lang="en-US" sz="7298">
                <a:latin typeface="Trebuchet MS"/>
                <a:ea typeface="Trebuchet MS"/>
                <a:cs typeface="Trebuchet MS"/>
                <a:sym typeface="Trebuchet MS"/>
              </a:rPr>
              <a:t>ON AVERAGE, THERE ARE</a:t>
            </a:r>
            <a:endParaRPr sz="7298">
              <a:latin typeface="Trebuchet MS"/>
              <a:ea typeface="Trebuchet MS"/>
              <a:cs typeface="Trebuchet MS"/>
              <a:sym typeface="Trebuchet MS"/>
            </a:endParaRPr>
          </a:p>
          <a:p>
            <a:pPr indent="0" lvl="0" marL="0" marR="0" rtl="0" algn="ctr">
              <a:lnSpc>
                <a:spcPct val="111999"/>
              </a:lnSpc>
              <a:spcBef>
                <a:spcPts val="0"/>
              </a:spcBef>
              <a:spcAft>
                <a:spcPts val="0"/>
              </a:spcAft>
              <a:buNone/>
            </a:pPr>
            <a:r>
              <a:rPr b="1" lang="en-US" sz="7298">
                <a:solidFill>
                  <a:srgbClr val="ED161F"/>
                </a:solidFill>
                <a:latin typeface="Trebuchet MS"/>
                <a:ea typeface="Trebuchet MS"/>
                <a:cs typeface="Trebuchet MS"/>
                <a:sym typeface="Trebuchet MS"/>
              </a:rPr>
              <a:t>4,870</a:t>
            </a:r>
            <a:r>
              <a:rPr lang="en-US" sz="7298">
                <a:latin typeface="Trebuchet MS"/>
                <a:ea typeface="Trebuchet MS"/>
                <a:cs typeface="Trebuchet MS"/>
                <a:sym typeface="Trebuchet MS"/>
              </a:rPr>
              <a:t> CONFIRMED WELS (&amp; ELS) MEMBERS ATTENDED WELS HIGH SCHOOLS PER YEAR.</a:t>
            </a:r>
            <a:r>
              <a:rPr b="1" lang="en-US" sz="7298">
                <a:latin typeface="Trebuchet MS"/>
                <a:ea typeface="Trebuchet MS"/>
                <a:cs typeface="Trebuchet MS"/>
                <a:sym typeface="Trebuchet MS"/>
              </a:rPr>
              <a:t> </a:t>
            </a:r>
            <a:endParaRPr b="1" sz="7298">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p:nvPr/>
        </p:nvSpPr>
        <p:spPr>
          <a:xfrm>
            <a:off x="5032980" y="5639297"/>
            <a:ext cx="797032" cy="342503"/>
          </a:xfrm>
          <a:custGeom>
            <a:rect b="b" l="l" r="r" t="t"/>
            <a:pathLst>
              <a:path extrusionOk="0" h="342503" w="797032">
                <a:moveTo>
                  <a:pt x="0" y="0"/>
                </a:moveTo>
                <a:lnTo>
                  <a:pt x="797033" y="0"/>
                </a:lnTo>
                <a:lnTo>
                  <a:pt x="797033" y="342503"/>
                </a:lnTo>
                <a:lnTo>
                  <a:pt x="0" y="342503"/>
                </a:lnTo>
                <a:lnTo>
                  <a:pt x="0" y="0"/>
                </a:lnTo>
                <a:close/>
              </a:path>
            </a:pathLst>
          </a:custGeom>
          <a:blipFill rotWithShape="1">
            <a:blip r:embed="rId3">
              <a:alphaModFix/>
            </a:blip>
            <a:stretch>
              <a:fillRect b="-62314" l="-19807" r="-19073" t="-80239"/>
            </a:stretch>
          </a:blipFill>
          <a:ln>
            <a:noFill/>
          </a:ln>
        </p:spPr>
      </p:sp>
      <p:sp>
        <p:nvSpPr>
          <p:cNvPr id="123" name="Google Shape;123;p18"/>
          <p:cNvSpPr/>
          <p:nvPr/>
        </p:nvSpPr>
        <p:spPr>
          <a:xfrm>
            <a:off x="4763695" y="5984429"/>
            <a:ext cx="1115442" cy="309361"/>
          </a:xfrm>
          <a:custGeom>
            <a:rect b="b" l="l" r="r" t="t"/>
            <a:pathLst>
              <a:path extrusionOk="0" h="309361" w="1115442">
                <a:moveTo>
                  <a:pt x="0" y="0"/>
                </a:moveTo>
                <a:lnTo>
                  <a:pt x="1115442" y="0"/>
                </a:lnTo>
                <a:lnTo>
                  <a:pt x="1115442" y="309360"/>
                </a:lnTo>
                <a:lnTo>
                  <a:pt x="0" y="309360"/>
                </a:lnTo>
                <a:lnTo>
                  <a:pt x="0" y="0"/>
                </a:lnTo>
                <a:close/>
              </a:path>
            </a:pathLst>
          </a:custGeom>
          <a:blipFill rotWithShape="1">
            <a:blip r:embed="rId4">
              <a:alphaModFix/>
            </a:blip>
            <a:stretch>
              <a:fillRect b="0" l="0" r="0" t="0"/>
            </a:stretch>
          </a:blipFill>
          <a:ln>
            <a:noFill/>
          </a:ln>
        </p:spPr>
      </p:sp>
      <p:grpSp>
        <p:nvGrpSpPr>
          <p:cNvPr id="124" name="Google Shape;124;p18"/>
          <p:cNvGrpSpPr/>
          <p:nvPr/>
        </p:nvGrpSpPr>
        <p:grpSpPr>
          <a:xfrm>
            <a:off x="1028700" y="4290215"/>
            <a:ext cx="5130257" cy="2354859"/>
            <a:chOff x="0" y="-38100"/>
            <a:chExt cx="1853757" cy="850900"/>
          </a:xfrm>
        </p:grpSpPr>
        <p:sp>
          <p:nvSpPr>
            <p:cNvPr id="125" name="Google Shape;125;p18"/>
            <p:cNvSpPr/>
            <p:nvPr/>
          </p:nvSpPr>
          <p:spPr>
            <a:xfrm>
              <a:off x="0" y="0"/>
              <a:ext cx="1853757" cy="812800"/>
            </a:xfrm>
            <a:custGeom>
              <a:rect b="b" l="l" r="r" t="t"/>
              <a:pathLst>
                <a:path extrusionOk="0" h="812800" w="1853757">
                  <a:moveTo>
                    <a:pt x="0" y="0"/>
                  </a:moveTo>
                  <a:lnTo>
                    <a:pt x="1853757" y="0"/>
                  </a:lnTo>
                  <a:lnTo>
                    <a:pt x="1853757" y="812800"/>
                  </a:lnTo>
                  <a:lnTo>
                    <a:pt x="0" y="812800"/>
                  </a:lnTo>
                  <a:close/>
                </a:path>
              </a:pathLst>
            </a:custGeom>
            <a:solidFill>
              <a:srgbClr val="000000">
                <a:alpha val="0"/>
              </a:srgbClr>
            </a:solidFill>
            <a:ln cap="sq" cmpd="sng" w="38100">
              <a:solidFill>
                <a:srgbClr val="000000"/>
              </a:solidFill>
              <a:prstDash val="solid"/>
              <a:miter lim="8000"/>
              <a:headEnd len="sm" w="sm" type="none"/>
              <a:tailEnd len="sm" w="sm" type="none"/>
            </a:ln>
          </p:spPr>
        </p:sp>
        <p:sp>
          <p:nvSpPr>
            <p:cNvPr id="126" name="Google Shape;126;p18"/>
            <p:cNvSpPr txBox="1"/>
            <p:nvPr/>
          </p:nvSpPr>
          <p:spPr>
            <a:xfrm>
              <a:off x="0" y="-38100"/>
              <a:ext cx="1853757"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7" name="Google Shape;127;p18"/>
          <p:cNvGrpSpPr/>
          <p:nvPr/>
        </p:nvGrpSpPr>
        <p:grpSpPr>
          <a:xfrm>
            <a:off x="6158957" y="4250995"/>
            <a:ext cx="10992957" cy="2394079"/>
            <a:chOff x="0" y="-38100"/>
            <a:chExt cx="2895264" cy="630539"/>
          </a:xfrm>
        </p:grpSpPr>
        <p:sp>
          <p:nvSpPr>
            <p:cNvPr id="128" name="Google Shape;128;p18"/>
            <p:cNvSpPr/>
            <p:nvPr/>
          </p:nvSpPr>
          <p:spPr>
            <a:xfrm>
              <a:off x="0" y="0"/>
              <a:ext cx="2895264" cy="592439"/>
            </a:xfrm>
            <a:custGeom>
              <a:rect b="b" l="l" r="r" t="t"/>
              <a:pathLst>
                <a:path extrusionOk="0" h="592439" w="2895264">
                  <a:moveTo>
                    <a:pt x="0" y="0"/>
                  </a:moveTo>
                  <a:lnTo>
                    <a:pt x="2895264" y="0"/>
                  </a:lnTo>
                  <a:lnTo>
                    <a:pt x="2895264" y="592439"/>
                  </a:lnTo>
                  <a:lnTo>
                    <a:pt x="0" y="592439"/>
                  </a:lnTo>
                  <a:close/>
                </a:path>
              </a:pathLst>
            </a:custGeom>
            <a:solidFill>
              <a:srgbClr val="000000">
                <a:alpha val="0"/>
              </a:srgbClr>
            </a:solidFill>
            <a:ln cap="sq" cmpd="sng" w="38100">
              <a:solidFill>
                <a:srgbClr val="000000"/>
              </a:solidFill>
              <a:prstDash val="solid"/>
              <a:miter lim="8000"/>
              <a:headEnd len="sm" w="sm" type="none"/>
              <a:tailEnd len="sm" w="sm" type="none"/>
            </a:ln>
          </p:spPr>
        </p:sp>
        <p:sp>
          <p:nvSpPr>
            <p:cNvPr id="129" name="Google Shape;129;p18"/>
            <p:cNvSpPr txBox="1"/>
            <p:nvPr/>
          </p:nvSpPr>
          <p:spPr>
            <a:xfrm>
              <a:off x="0" y="-38100"/>
              <a:ext cx="2895264" cy="630539"/>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0" name="Google Shape;130;p18"/>
          <p:cNvSpPr/>
          <p:nvPr/>
        </p:nvSpPr>
        <p:spPr>
          <a:xfrm>
            <a:off x="4149042" y="4853473"/>
            <a:ext cx="1072382" cy="285968"/>
          </a:xfrm>
          <a:custGeom>
            <a:rect b="b" l="l" r="r" t="t"/>
            <a:pathLst>
              <a:path extrusionOk="0" h="285968" w="1072382">
                <a:moveTo>
                  <a:pt x="0" y="0"/>
                </a:moveTo>
                <a:lnTo>
                  <a:pt x="1072381" y="0"/>
                </a:lnTo>
                <a:lnTo>
                  <a:pt x="1072381" y="285969"/>
                </a:lnTo>
                <a:lnTo>
                  <a:pt x="0" y="285969"/>
                </a:lnTo>
                <a:lnTo>
                  <a:pt x="0" y="0"/>
                </a:lnTo>
                <a:close/>
              </a:path>
            </a:pathLst>
          </a:custGeom>
          <a:blipFill rotWithShape="1">
            <a:blip r:embed="rId5">
              <a:alphaModFix/>
            </a:blip>
            <a:stretch>
              <a:fillRect b="0" l="0" r="0" t="0"/>
            </a:stretch>
          </a:blipFill>
          <a:ln>
            <a:noFill/>
          </a:ln>
        </p:spPr>
      </p:sp>
      <p:sp>
        <p:nvSpPr>
          <p:cNvPr id="131" name="Google Shape;131;p18"/>
          <p:cNvSpPr/>
          <p:nvPr/>
        </p:nvSpPr>
        <p:spPr>
          <a:xfrm>
            <a:off x="4611000" y="5209088"/>
            <a:ext cx="421980" cy="440971"/>
          </a:xfrm>
          <a:custGeom>
            <a:rect b="b" l="l" r="r" t="t"/>
            <a:pathLst>
              <a:path extrusionOk="0" h="440971" w="421980">
                <a:moveTo>
                  <a:pt x="0" y="0"/>
                </a:moveTo>
                <a:lnTo>
                  <a:pt x="421980" y="0"/>
                </a:lnTo>
                <a:lnTo>
                  <a:pt x="421980" y="440971"/>
                </a:lnTo>
                <a:lnTo>
                  <a:pt x="0" y="440971"/>
                </a:lnTo>
                <a:lnTo>
                  <a:pt x="0" y="0"/>
                </a:lnTo>
                <a:close/>
              </a:path>
            </a:pathLst>
          </a:custGeom>
          <a:blipFill rotWithShape="1">
            <a:blip r:embed="rId6">
              <a:alphaModFix/>
            </a:blip>
            <a:stretch>
              <a:fillRect b="0" l="0" r="0" t="0"/>
            </a:stretch>
          </a:blipFill>
          <a:ln>
            <a:noFill/>
          </a:ln>
        </p:spPr>
      </p:sp>
      <p:sp>
        <p:nvSpPr>
          <p:cNvPr id="132" name="Google Shape;132;p18"/>
          <p:cNvSpPr/>
          <p:nvPr/>
        </p:nvSpPr>
        <p:spPr>
          <a:xfrm>
            <a:off x="3960599" y="5209088"/>
            <a:ext cx="580755" cy="389734"/>
          </a:xfrm>
          <a:custGeom>
            <a:rect b="b" l="l" r="r" t="t"/>
            <a:pathLst>
              <a:path extrusionOk="0" h="389734" w="580755">
                <a:moveTo>
                  <a:pt x="0" y="0"/>
                </a:moveTo>
                <a:lnTo>
                  <a:pt x="580755" y="0"/>
                </a:lnTo>
                <a:lnTo>
                  <a:pt x="580755" y="389734"/>
                </a:lnTo>
                <a:lnTo>
                  <a:pt x="0" y="389734"/>
                </a:lnTo>
                <a:lnTo>
                  <a:pt x="0" y="0"/>
                </a:lnTo>
                <a:close/>
              </a:path>
            </a:pathLst>
          </a:custGeom>
          <a:blipFill rotWithShape="1">
            <a:blip r:embed="rId7">
              <a:alphaModFix/>
            </a:blip>
            <a:stretch>
              <a:fillRect b="0" l="0" r="0" t="0"/>
            </a:stretch>
          </a:blipFill>
          <a:ln>
            <a:noFill/>
          </a:ln>
        </p:spPr>
      </p:sp>
      <p:sp>
        <p:nvSpPr>
          <p:cNvPr id="133" name="Google Shape;133;p18"/>
          <p:cNvSpPr/>
          <p:nvPr/>
        </p:nvSpPr>
        <p:spPr>
          <a:xfrm>
            <a:off x="5388468" y="4868969"/>
            <a:ext cx="490669" cy="318168"/>
          </a:xfrm>
          <a:custGeom>
            <a:rect b="b" l="l" r="r" t="t"/>
            <a:pathLst>
              <a:path extrusionOk="0" h="318168" w="490669">
                <a:moveTo>
                  <a:pt x="0" y="0"/>
                </a:moveTo>
                <a:lnTo>
                  <a:pt x="490669" y="0"/>
                </a:lnTo>
                <a:lnTo>
                  <a:pt x="490669" y="318168"/>
                </a:lnTo>
                <a:lnTo>
                  <a:pt x="0" y="318168"/>
                </a:lnTo>
                <a:lnTo>
                  <a:pt x="0" y="0"/>
                </a:lnTo>
                <a:close/>
              </a:path>
            </a:pathLst>
          </a:custGeom>
          <a:blipFill rotWithShape="1">
            <a:blip r:embed="rId8">
              <a:alphaModFix/>
            </a:blip>
            <a:stretch>
              <a:fillRect b="0" l="0" r="0" t="0"/>
            </a:stretch>
          </a:blipFill>
          <a:ln>
            <a:noFill/>
          </a:ln>
        </p:spPr>
      </p:sp>
      <p:sp>
        <p:nvSpPr>
          <p:cNvPr id="134" name="Google Shape;134;p18"/>
          <p:cNvSpPr/>
          <p:nvPr/>
        </p:nvSpPr>
        <p:spPr>
          <a:xfrm>
            <a:off x="3926908" y="5938746"/>
            <a:ext cx="573127" cy="391918"/>
          </a:xfrm>
          <a:custGeom>
            <a:rect b="b" l="l" r="r" t="t"/>
            <a:pathLst>
              <a:path extrusionOk="0" h="391918" w="573127">
                <a:moveTo>
                  <a:pt x="0" y="0"/>
                </a:moveTo>
                <a:lnTo>
                  <a:pt x="573127" y="0"/>
                </a:lnTo>
                <a:lnTo>
                  <a:pt x="573127" y="391918"/>
                </a:lnTo>
                <a:lnTo>
                  <a:pt x="0" y="391918"/>
                </a:lnTo>
                <a:lnTo>
                  <a:pt x="0" y="0"/>
                </a:lnTo>
                <a:close/>
              </a:path>
            </a:pathLst>
          </a:custGeom>
          <a:blipFill rotWithShape="1">
            <a:blip r:embed="rId9">
              <a:alphaModFix/>
            </a:blip>
            <a:stretch>
              <a:fillRect b="0" l="0" r="0" t="0"/>
            </a:stretch>
          </a:blipFill>
          <a:ln>
            <a:noFill/>
          </a:ln>
        </p:spPr>
      </p:sp>
      <p:sp>
        <p:nvSpPr>
          <p:cNvPr id="135" name="Google Shape;135;p18"/>
          <p:cNvSpPr/>
          <p:nvPr/>
        </p:nvSpPr>
        <p:spPr>
          <a:xfrm>
            <a:off x="2343669" y="4884336"/>
            <a:ext cx="459440" cy="220117"/>
          </a:xfrm>
          <a:custGeom>
            <a:rect b="b" l="l" r="r" t="t"/>
            <a:pathLst>
              <a:path extrusionOk="0" h="220117" w="459440">
                <a:moveTo>
                  <a:pt x="0" y="0"/>
                </a:moveTo>
                <a:lnTo>
                  <a:pt x="459440" y="0"/>
                </a:lnTo>
                <a:lnTo>
                  <a:pt x="459440" y="220118"/>
                </a:lnTo>
                <a:lnTo>
                  <a:pt x="0" y="220118"/>
                </a:lnTo>
                <a:lnTo>
                  <a:pt x="0" y="0"/>
                </a:lnTo>
                <a:close/>
              </a:path>
            </a:pathLst>
          </a:custGeom>
          <a:blipFill rotWithShape="1">
            <a:blip r:embed="rId10">
              <a:alphaModFix/>
            </a:blip>
            <a:stretch>
              <a:fillRect b="0" l="0" r="0" t="0"/>
            </a:stretch>
          </a:blipFill>
          <a:ln>
            <a:noFill/>
          </a:ln>
        </p:spPr>
      </p:sp>
      <p:sp>
        <p:nvSpPr>
          <p:cNvPr id="136" name="Google Shape;136;p18"/>
          <p:cNvSpPr/>
          <p:nvPr/>
        </p:nvSpPr>
        <p:spPr>
          <a:xfrm>
            <a:off x="3503386" y="5753427"/>
            <a:ext cx="264711" cy="529422"/>
          </a:xfrm>
          <a:custGeom>
            <a:rect b="b" l="l" r="r" t="t"/>
            <a:pathLst>
              <a:path extrusionOk="0" h="529422" w="264711">
                <a:moveTo>
                  <a:pt x="0" y="0"/>
                </a:moveTo>
                <a:lnTo>
                  <a:pt x="264711" y="0"/>
                </a:lnTo>
                <a:lnTo>
                  <a:pt x="264711" y="529421"/>
                </a:lnTo>
                <a:lnTo>
                  <a:pt x="0" y="529421"/>
                </a:lnTo>
                <a:lnTo>
                  <a:pt x="0" y="0"/>
                </a:lnTo>
                <a:close/>
              </a:path>
            </a:pathLst>
          </a:custGeom>
          <a:blipFill rotWithShape="1">
            <a:blip r:embed="rId11">
              <a:alphaModFix/>
            </a:blip>
            <a:stretch>
              <a:fillRect b="0" l="0" r="0" t="0"/>
            </a:stretch>
          </a:blipFill>
          <a:ln>
            <a:noFill/>
          </a:ln>
        </p:spPr>
      </p:sp>
      <p:sp>
        <p:nvSpPr>
          <p:cNvPr id="137" name="Google Shape;137;p18"/>
          <p:cNvSpPr/>
          <p:nvPr/>
        </p:nvSpPr>
        <p:spPr>
          <a:xfrm>
            <a:off x="5117551" y="5237663"/>
            <a:ext cx="765990" cy="332584"/>
          </a:xfrm>
          <a:custGeom>
            <a:rect b="b" l="l" r="r" t="t"/>
            <a:pathLst>
              <a:path extrusionOk="0" h="332584" w="765990">
                <a:moveTo>
                  <a:pt x="0" y="0"/>
                </a:moveTo>
                <a:lnTo>
                  <a:pt x="765990" y="0"/>
                </a:lnTo>
                <a:lnTo>
                  <a:pt x="765990" y="332584"/>
                </a:lnTo>
                <a:lnTo>
                  <a:pt x="0" y="332584"/>
                </a:lnTo>
                <a:lnTo>
                  <a:pt x="0" y="0"/>
                </a:lnTo>
                <a:close/>
              </a:path>
            </a:pathLst>
          </a:custGeom>
          <a:blipFill rotWithShape="1">
            <a:blip r:embed="rId12">
              <a:alphaModFix/>
            </a:blip>
            <a:stretch>
              <a:fillRect b="0" l="0" r="0" t="0"/>
            </a:stretch>
          </a:blipFill>
          <a:ln>
            <a:noFill/>
          </a:ln>
        </p:spPr>
      </p:sp>
      <p:sp>
        <p:nvSpPr>
          <p:cNvPr id="138" name="Google Shape;138;p18"/>
          <p:cNvSpPr/>
          <p:nvPr/>
        </p:nvSpPr>
        <p:spPr>
          <a:xfrm>
            <a:off x="3404084" y="5275430"/>
            <a:ext cx="416768" cy="443174"/>
          </a:xfrm>
          <a:custGeom>
            <a:rect b="b" l="l" r="r" t="t"/>
            <a:pathLst>
              <a:path extrusionOk="0" h="443174" w="416768">
                <a:moveTo>
                  <a:pt x="0" y="0"/>
                </a:moveTo>
                <a:lnTo>
                  <a:pt x="416768" y="0"/>
                </a:lnTo>
                <a:lnTo>
                  <a:pt x="416768" y="443174"/>
                </a:lnTo>
                <a:lnTo>
                  <a:pt x="0" y="443174"/>
                </a:lnTo>
                <a:lnTo>
                  <a:pt x="0" y="0"/>
                </a:lnTo>
                <a:close/>
              </a:path>
            </a:pathLst>
          </a:custGeom>
          <a:blipFill rotWithShape="1">
            <a:blip r:embed="rId13">
              <a:alphaModFix/>
            </a:blip>
            <a:stretch>
              <a:fillRect b="0" l="0" r="0" t="0"/>
            </a:stretch>
          </a:blipFill>
          <a:ln>
            <a:noFill/>
          </a:ln>
        </p:spPr>
      </p:sp>
      <p:sp>
        <p:nvSpPr>
          <p:cNvPr id="139" name="Google Shape;139;p18"/>
          <p:cNvSpPr/>
          <p:nvPr/>
        </p:nvSpPr>
        <p:spPr>
          <a:xfrm>
            <a:off x="1212075" y="5063316"/>
            <a:ext cx="866413" cy="300163"/>
          </a:xfrm>
          <a:custGeom>
            <a:rect b="b" l="l" r="r" t="t"/>
            <a:pathLst>
              <a:path extrusionOk="0" h="300163" w="866413">
                <a:moveTo>
                  <a:pt x="0" y="0"/>
                </a:moveTo>
                <a:lnTo>
                  <a:pt x="866414" y="0"/>
                </a:lnTo>
                <a:lnTo>
                  <a:pt x="866414" y="300164"/>
                </a:lnTo>
                <a:lnTo>
                  <a:pt x="0" y="300164"/>
                </a:lnTo>
                <a:lnTo>
                  <a:pt x="0" y="0"/>
                </a:lnTo>
                <a:close/>
              </a:path>
            </a:pathLst>
          </a:custGeom>
          <a:blipFill rotWithShape="1">
            <a:blip r:embed="rId14">
              <a:alphaModFix/>
            </a:blip>
            <a:stretch>
              <a:fillRect b="-19161" l="0" r="0" t="-14469"/>
            </a:stretch>
          </a:blipFill>
          <a:ln>
            <a:noFill/>
          </a:ln>
        </p:spPr>
      </p:sp>
      <p:sp>
        <p:nvSpPr>
          <p:cNvPr id="140" name="Google Shape;140;p18"/>
          <p:cNvSpPr/>
          <p:nvPr/>
        </p:nvSpPr>
        <p:spPr>
          <a:xfrm>
            <a:off x="1178672" y="4828456"/>
            <a:ext cx="933220" cy="234860"/>
          </a:xfrm>
          <a:custGeom>
            <a:rect b="b" l="l" r="r" t="t"/>
            <a:pathLst>
              <a:path extrusionOk="0" h="234860" w="933220">
                <a:moveTo>
                  <a:pt x="0" y="0"/>
                </a:moveTo>
                <a:lnTo>
                  <a:pt x="933220" y="0"/>
                </a:lnTo>
                <a:lnTo>
                  <a:pt x="933220" y="234860"/>
                </a:lnTo>
                <a:lnTo>
                  <a:pt x="0" y="234860"/>
                </a:lnTo>
                <a:lnTo>
                  <a:pt x="0" y="0"/>
                </a:lnTo>
                <a:close/>
              </a:path>
            </a:pathLst>
          </a:custGeom>
          <a:blipFill rotWithShape="1">
            <a:blip r:embed="rId15">
              <a:alphaModFix/>
            </a:blip>
            <a:stretch>
              <a:fillRect b="0" l="0" r="0" t="0"/>
            </a:stretch>
          </a:blipFill>
          <a:ln>
            <a:noFill/>
          </a:ln>
        </p:spPr>
      </p:sp>
      <p:sp>
        <p:nvSpPr>
          <p:cNvPr id="141" name="Google Shape;141;p18"/>
          <p:cNvSpPr/>
          <p:nvPr/>
        </p:nvSpPr>
        <p:spPr>
          <a:xfrm>
            <a:off x="2949329" y="5234280"/>
            <a:ext cx="428338" cy="443174"/>
          </a:xfrm>
          <a:custGeom>
            <a:rect b="b" l="l" r="r" t="t"/>
            <a:pathLst>
              <a:path extrusionOk="0" h="443174" w="428338">
                <a:moveTo>
                  <a:pt x="0" y="0"/>
                </a:moveTo>
                <a:lnTo>
                  <a:pt x="428337" y="0"/>
                </a:lnTo>
                <a:lnTo>
                  <a:pt x="428337" y="443174"/>
                </a:lnTo>
                <a:lnTo>
                  <a:pt x="0" y="443174"/>
                </a:lnTo>
                <a:lnTo>
                  <a:pt x="0" y="0"/>
                </a:lnTo>
                <a:close/>
              </a:path>
            </a:pathLst>
          </a:custGeom>
          <a:blipFill rotWithShape="1">
            <a:blip r:embed="rId16">
              <a:alphaModFix/>
            </a:blip>
            <a:stretch>
              <a:fillRect b="-16092" l="-16183" r="-18152" t="-13747"/>
            </a:stretch>
          </a:blipFill>
          <a:ln>
            <a:noFill/>
          </a:ln>
        </p:spPr>
      </p:sp>
      <p:sp>
        <p:nvSpPr>
          <p:cNvPr id="142" name="Google Shape;142;p18"/>
          <p:cNvSpPr/>
          <p:nvPr/>
        </p:nvSpPr>
        <p:spPr>
          <a:xfrm>
            <a:off x="2162197" y="5252862"/>
            <a:ext cx="362943" cy="406943"/>
          </a:xfrm>
          <a:custGeom>
            <a:rect b="b" l="l" r="r" t="t"/>
            <a:pathLst>
              <a:path extrusionOk="0" h="406943" w="362943">
                <a:moveTo>
                  <a:pt x="0" y="0"/>
                </a:moveTo>
                <a:lnTo>
                  <a:pt x="362943" y="0"/>
                </a:lnTo>
                <a:lnTo>
                  <a:pt x="362943" y="406943"/>
                </a:lnTo>
                <a:lnTo>
                  <a:pt x="0" y="406943"/>
                </a:lnTo>
                <a:lnTo>
                  <a:pt x="0" y="0"/>
                </a:lnTo>
                <a:close/>
              </a:path>
            </a:pathLst>
          </a:custGeom>
          <a:blipFill rotWithShape="1">
            <a:blip r:embed="rId17">
              <a:alphaModFix/>
            </a:blip>
            <a:stretch>
              <a:fillRect b="-35805" l="-35861" r="-36748" t="-18142"/>
            </a:stretch>
          </a:blipFill>
          <a:ln>
            <a:noFill/>
          </a:ln>
        </p:spPr>
      </p:sp>
      <p:sp>
        <p:nvSpPr>
          <p:cNvPr id="143" name="Google Shape;143;p18"/>
          <p:cNvSpPr/>
          <p:nvPr/>
        </p:nvSpPr>
        <p:spPr>
          <a:xfrm>
            <a:off x="3464608" y="4814818"/>
            <a:ext cx="517389" cy="394270"/>
          </a:xfrm>
          <a:custGeom>
            <a:rect b="b" l="l" r="r" t="t"/>
            <a:pathLst>
              <a:path extrusionOk="0" h="394270" w="517389">
                <a:moveTo>
                  <a:pt x="0" y="0"/>
                </a:moveTo>
                <a:lnTo>
                  <a:pt x="517389" y="0"/>
                </a:lnTo>
                <a:lnTo>
                  <a:pt x="517389" y="394270"/>
                </a:lnTo>
                <a:lnTo>
                  <a:pt x="0" y="394270"/>
                </a:lnTo>
                <a:lnTo>
                  <a:pt x="0" y="0"/>
                </a:lnTo>
                <a:close/>
              </a:path>
            </a:pathLst>
          </a:custGeom>
          <a:blipFill rotWithShape="1">
            <a:blip r:embed="rId18">
              <a:alphaModFix/>
            </a:blip>
            <a:stretch>
              <a:fillRect b="-11815" l="0" r="0" t="-19407"/>
            </a:stretch>
          </a:blipFill>
          <a:ln>
            <a:noFill/>
          </a:ln>
        </p:spPr>
      </p:sp>
      <p:sp>
        <p:nvSpPr>
          <p:cNvPr id="144" name="Google Shape;144;p18"/>
          <p:cNvSpPr/>
          <p:nvPr/>
        </p:nvSpPr>
        <p:spPr>
          <a:xfrm>
            <a:off x="2881068" y="4851274"/>
            <a:ext cx="564859" cy="321358"/>
          </a:xfrm>
          <a:custGeom>
            <a:rect b="b" l="l" r="r" t="t"/>
            <a:pathLst>
              <a:path extrusionOk="0" h="321358" w="564859">
                <a:moveTo>
                  <a:pt x="0" y="0"/>
                </a:moveTo>
                <a:lnTo>
                  <a:pt x="564859" y="0"/>
                </a:lnTo>
                <a:lnTo>
                  <a:pt x="564859" y="321358"/>
                </a:lnTo>
                <a:lnTo>
                  <a:pt x="0" y="321358"/>
                </a:lnTo>
                <a:lnTo>
                  <a:pt x="0" y="0"/>
                </a:lnTo>
                <a:close/>
              </a:path>
            </a:pathLst>
          </a:custGeom>
          <a:blipFill rotWithShape="1">
            <a:blip r:embed="rId19">
              <a:alphaModFix/>
            </a:blip>
            <a:stretch>
              <a:fillRect b="-21675" l="0" r="0" t="-5489"/>
            </a:stretch>
          </a:blipFill>
          <a:ln>
            <a:noFill/>
          </a:ln>
        </p:spPr>
      </p:sp>
      <p:sp>
        <p:nvSpPr>
          <p:cNvPr id="145" name="Google Shape;145;p18"/>
          <p:cNvSpPr/>
          <p:nvPr/>
        </p:nvSpPr>
        <p:spPr>
          <a:xfrm>
            <a:off x="2573389" y="5272437"/>
            <a:ext cx="325888" cy="366860"/>
          </a:xfrm>
          <a:custGeom>
            <a:rect b="b" l="l" r="r" t="t"/>
            <a:pathLst>
              <a:path extrusionOk="0" h="366860" w="325888">
                <a:moveTo>
                  <a:pt x="0" y="0"/>
                </a:moveTo>
                <a:lnTo>
                  <a:pt x="325887" y="0"/>
                </a:lnTo>
                <a:lnTo>
                  <a:pt x="325887" y="366860"/>
                </a:lnTo>
                <a:lnTo>
                  <a:pt x="0" y="366860"/>
                </a:lnTo>
                <a:lnTo>
                  <a:pt x="0" y="0"/>
                </a:lnTo>
                <a:close/>
              </a:path>
            </a:pathLst>
          </a:custGeom>
          <a:blipFill rotWithShape="1">
            <a:blip r:embed="rId20">
              <a:alphaModFix/>
            </a:blip>
            <a:stretch>
              <a:fillRect b="-7974" l="-17029" r="-15065" t="-9367"/>
            </a:stretch>
          </a:blipFill>
          <a:ln>
            <a:noFill/>
          </a:ln>
        </p:spPr>
      </p:sp>
      <p:sp>
        <p:nvSpPr>
          <p:cNvPr id="146" name="Google Shape;146;p18"/>
          <p:cNvSpPr/>
          <p:nvPr/>
        </p:nvSpPr>
        <p:spPr>
          <a:xfrm>
            <a:off x="4323298" y="5625279"/>
            <a:ext cx="390653" cy="390653"/>
          </a:xfrm>
          <a:custGeom>
            <a:rect b="b" l="l" r="r" t="t"/>
            <a:pathLst>
              <a:path extrusionOk="0" h="390653" w="390653">
                <a:moveTo>
                  <a:pt x="0" y="0"/>
                </a:moveTo>
                <a:lnTo>
                  <a:pt x="390653" y="0"/>
                </a:lnTo>
                <a:lnTo>
                  <a:pt x="390653" y="390653"/>
                </a:lnTo>
                <a:lnTo>
                  <a:pt x="0" y="390653"/>
                </a:lnTo>
                <a:lnTo>
                  <a:pt x="0" y="0"/>
                </a:lnTo>
                <a:close/>
              </a:path>
            </a:pathLst>
          </a:custGeom>
          <a:blipFill rotWithShape="1">
            <a:blip r:embed="rId21">
              <a:alphaModFix/>
            </a:blip>
            <a:stretch>
              <a:fillRect b="0" l="0" r="0" t="0"/>
            </a:stretch>
          </a:blipFill>
          <a:ln>
            <a:noFill/>
          </a:ln>
        </p:spPr>
      </p:sp>
      <p:sp>
        <p:nvSpPr>
          <p:cNvPr id="147" name="Google Shape;147;p18"/>
          <p:cNvSpPr/>
          <p:nvPr/>
        </p:nvSpPr>
        <p:spPr>
          <a:xfrm>
            <a:off x="1222482" y="5398441"/>
            <a:ext cx="889410" cy="197153"/>
          </a:xfrm>
          <a:custGeom>
            <a:rect b="b" l="l" r="r" t="t"/>
            <a:pathLst>
              <a:path extrusionOk="0" h="197153" w="889410">
                <a:moveTo>
                  <a:pt x="0" y="0"/>
                </a:moveTo>
                <a:lnTo>
                  <a:pt x="889410" y="0"/>
                </a:lnTo>
                <a:lnTo>
                  <a:pt x="889410" y="197152"/>
                </a:lnTo>
                <a:lnTo>
                  <a:pt x="0" y="197152"/>
                </a:lnTo>
                <a:lnTo>
                  <a:pt x="0" y="0"/>
                </a:lnTo>
                <a:close/>
              </a:path>
            </a:pathLst>
          </a:custGeom>
          <a:blipFill rotWithShape="1">
            <a:blip r:embed="rId22">
              <a:alphaModFix/>
            </a:blip>
            <a:stretch>
              <a:fillRect b="0" l="0" r="0" t="0"/>
            </a:stretch>
          </a:blipFill>
          <a:ln>
            <a:noFill/>
          </a:ln>
        </p:spPr>
      </p:sp>
      <p:sp>
        <p:nvSpPr>
          <p:cNvPr id="148" name="Google Shape;148;p18"/>
          <p:cNvSpPr/>
          <p:nvPr/>
        </p:nvSpPr>
        <p:spPr>
          <a:xfrm>
            <a:off x="1247766" y="5639297"/>
            <a:ext cx="864684" cy="225538"/>
          </a:xfrm>
          <a:custGeom>
            <a:rect b="b" l="l" r="r" t="t"/>
            <a:pathLst>
              <a:path extrusionOk="0" h="225538" w="864684">
                <a:moveTo>
                  <a:pt x="0" y="0"/>
                </a:moveTo>
                <a:lnTo>
                  <a:pt x="864684" y="0"/>
                </a:lnTo>
                <a:lnTo>
                  <a:pt x="864684" y="225538"/>
                </a:lnTo>
                <a:lnTo>
                  <a:pt x="0" y="225538"/>
                </a:lnTo>
                <a:lnTo>
                  <a:pt x="0" y="0"/>
                </a:lnTo>
                <a:close/>
              </a:path>
            </a:pathLst>
          </a:custGeom>
          <a:blipFill rotWithShape="1">
            <a:blip r:embed="rId23">
              <a:alphaModFix/>
            </a:blip>
            <a:stretch>
              <a:fillRect b="0" l="0" r="0" t="0"/>
            </a:stretch>
          </a:blipFill>
          <a:ln>
            <a:noFill/>
          </a:ln>
        </p:spPr>
      </p:sp>
      <p:sp>
        <p:nvSpPr>
          <p:cNvPr id="149" name="Google Shape;149;p18"/>
          <p:cNvSpPr/>
          <p:nvPr/>
        </p:nvSpPr>
        <p:spPr>
          <a:xfrm>
            <a:off x="1310124" y="5938746"/>
            <a:ext cx="739968" cy="274318"/>
          </a:xfrm>
          <a:custGeom>
            <a:rect b="b" l="l" r="r" t="t"/>
            <a:pathLst>
              <a:path extrusionOk="0" h="274318" w="739968">
                <a:moveTo>
                  <a:pt x="0" y="0"/>
                </a:moveTo>
                <a:lnTo>
                  <a:pt x="739968" y="0"/>
                </a:lnTo>
                <a:lnTo>
                  <a:pt x="739968" y="274319"/>
                </a:lnTo>
                <a:lnTo>
                  <a:pt x="0" y="274319"/>
                </a:lnTo>
                <a:lnTo>
                  <a:pt x="0" y="0"/>
                </a:lnTo>
                <a:close/>
              </a:path>
            </a:pathLst>
          </a:custGeom>
          <a:blipFill rotWithShape="1">
            <a:blip r:embed="rId24">
              <a:alphaModFix/>
            </a:blip>
            <a:stretch>
              <a:fillRect b="0" l="0" r="0" t="0"/>
            </a:stretch>
          </a:blipFill>
          <a:ln>
            <a:noFill/>
          </a:ln>
        </p:spPr>
      </p:sp>
      <p:sp>
        <p:nvSpPr>
          <p:cNvPr id="150" name="Google Shape;150;p18"/>
          <p:cNvSpPr/>
          <p:nvPr/>
        </p:nvSpPr>
        <p:spPr>
          <a:xfrm>
            <a:off x="2886043" y="5791225"/>
            <a:ext cx="491624" cy="491624"/>
          </a:xfrm>
          <a:custGeom>
            <a:rect b="b" l="l" r="r" t="t"/>
            <a:pathLst>
              <a:path extrusionOk="0" h="491624" w="491624">
                <a:moveTo>
                  <a:pt x="0" y="0"/>
                </a:moveTo>
                <a:lnTo>
                  <a:pt x="491623" y="0"/>
                </a:lnTo>
                <a:lnTo>
                  <a:pt x="491623" y="491623"/>
                </a:lnTo>
                <a:lnTo>
                  <a:pt x="0" y="491623"/>
                </a:lnTo>
                <a:lnTo>
                  <a:pt x="0" y="0"/>
                </a:lnTo>
                <a:close/>
              </a:path>
            </a:pathLst>
          </a:custGeom>
          <a:blipFill rotWithShape="1">
            <a:blip r:embed="rId25">
              <a:alphaModFix/>
            </a:blip>
            <a:stretch>
              <a:fillRect b="0" l="0" r="0" t="0"/>
            </a:stretch>
          </a:blipFill>
          <a:ln>
            <a:noFill/>
          </a:ln>
        </p:spPr>
      </p:sp>
      <p:sp>
        <p:nvSpPr>
          <p:cNvPr id="151" name="Google Shape;151;p18"/>
          <p:cNvSpPr/>
          <p:nvPr/>
        </p:nvSpPr>
        <p:spPr>
          <a:xfrm>
            <a:off x="2312960" y="5750223"/>
            <a:ext cx="423372" cy="535828"/>
          </a:xfrm>
          <a:custGeom>
            <a:rect b="b" l="l" r="r" t="t"/>
            <a:pathLst>
              <a:path extrusionOk="0" h="535828" w="423372">
                <a:moveTo>
                  <a:pt x="0" y="0"/>
                </a:moveTo>
                <a:lnTo>
                  <a:pt x="423372" y="0"/>
                </a:lnTo>
                <a:lnTo>
                  <a:pt x="423372" y="535829"/>
                </a:lnTo>
                <a:lnTo>
                  <a:pt x="0" y="535829"/>
                </a:lnTo>
                <a:lnTo>
                  <a:pt x="0" y="0"/>
                </a:lnTo>
                <a:close/>
              </a:path>
            </a:pathLst>
          </a:custGeom>
          <a:blipFill rotWithShape="1">
            <a:blip r:embed="rId26">
              <a:alphaModFix/>
            </a:blip>
            <a:stretch>
              <a:fillRect b="-11820" l="-32170" r="-31790" t="-17730"/>
            </a:stretch>
          </a:blipFill>
          <a:ln>
            <a:noFill/>
          </a:ln>
        </p:spPr>
      </p:sp>
      <p:sp>
        <p:nvSpPr>
          <p:cNvPr id="152" name="Google Shape;152;p18"/>
          <p:cNvSpPr/>
          <p:nvPr/>
        </p:nvSpPr>
        <p:spPr>
          <a:xfrm>
            <a:off x="7159082" y="5021279"/>
            <a:ext cx="2782221" cy="1148628"/>
          </a:xfrm>
          <a:custGeom>
            <a:rect b="b" l="l" r="r" t="t"/>
            <a:pathLst>
              <a:path extrusionOk="0" h="1148628" w="2782221">
                <a:moveTo>
                  <a:pt x="0" y="0"/>
                </a:moveTo>
                <a:lnTo>
                  <a:pt x="2782221" y="0"/>
                </a:lnTo>
                <a:lnTo>
                  <a:pt x="2782221" y="1148628"/>
                </a:lnTo>
                <a:lnTo>
                  <a:pt x="0" y="1148628"/>
                </a:lnTo>
                <a:lnTo>
                  <a:pt x="0" y="0"/>
                </a:lnTo>
                <a:close/>
              </a:path>
            </a:pathLst>
          </a:custGeom>
          <a:blipFill rotWithShape="1">
            <a:blip r:embed="rId27">
              <a:alphaModFix/>
            </a:blip>
            <a:stretch>
              <a:fillRect b="0" l="0" r="0" t="-328540"/>
            </a:stretch>
          </a:blipFill>
          <a:ln>
            <a:noFill/>
          </a:ln>
        </p:spPr>
      </p:sp>
      <p:sp>
        <p:nvSpPr>
          <p:cNvPr id="153" name="Google Shape;153;p18"/>
          <p:cNvSpPr/>
          <p:nvPr/>
        </p:nvSpPr>
        <p:spPr>
          <a:xfrm>
            <a:off x="13857028" y="4624275"/>
            <a:ext cx="1890942" cy="1745485"/>
          </a:xfrm>
          <a:custGeom>
            <a:rect b="b" l="l" r="r" t="t"/>
            <a:pathLst>
              <a:path extrusionOk="0" h="1745485" w="1890942">
                <a:moveTo>
                  <a:pt x="0" y="0"/>
                </a:moveTo>
                <a:lnTo>
                  <a:pt x="1890942" y="0"/>
                </a:lnTo>
                <a:lnTo>
                  <a:pt x="1890942" y="1745484"/>
                </a:lnTo>
                <a:lnTo>
                  <a:pt x="0" y="1745484"/>
                </a:lnTo>
                <a:lnTo>
                  <a:pt x="0" y="0"/>
                </a:lnTo>
                <a:close/>
              </a:path>
            </a:pathLst>
          </a:custGeom>
          <a:blipFill rotWithShape="1">
            <a:blip r:embed="rId28">
              <a:alphaModFix/>
            </a:blip>
            <a:stretch>
              <a:fillRect b="0" l="0" r="0" t="0"/>
            </a:stretch>
          </a:blipFill>
          <a:ln>
            <a:noFill/>
          </a:ln>
        </p:spPr>
      </p:sp>
      <p:sp>
        <p:nvSpPr>
          <p:cNvPr id="154" name="Google Shape;154;p18"/>
          <p:cNvSpPr/>
          <p:nvPr/>
        </p:nvSpPr>
        <p:spPr>
          <a:xfrm>
            <a:off x="10244418" y="5307753"/>
            <a:ext cx="2822035" cy="512853"/>
          </a:xfrm>
          <a:custGeom>
            <a:rect b="b" l="l" r="r" t="t"/>
            <a:pathLst>
              <a:path extrusionOk="0" h="512853" w="2822035">
                <a:moveTo>
                  <a:pt x="0" y="0"/>
                </a:moveTo>
                <a:lnTo>
                  <a:pt x="2822035" y="0"/>
                </a:lnTo>
                <a:lnTo>
                  <a:pt x="2822035" y="512853"/>
                </a:lnTo>
                <a:lnTo>
                  <a:pt x="0" y="512853"/>
                </a:lnTo>
                <a:lnTo>
                  <a:pt x="0" y="0"/>
                </a:lnTo>
                <a:close/>
              </a:path>
            </a:pathLst>
          </a:custGeom>
          <a:blipFill rotWithShape="1">
            <a:blip r:embed="rId29">
              <a:alphaModFix/>
            </a:blip>
            <a:stretch>
              <a:fillRect b="-131258" l="-51948" r="-39256" t="-581485"/>
            </a:stretch>
          </a:blipFill>
          <a:ln>
            <a:noFill/>
          </a:ln>
        </p:spPr>
      </p:sp>
      <p:sp>
        <p:nvSpPr>
          <p:cNvPr id="155" name="Google Shape;155;p18"/>
          <p:cNvSpPr txBox="1"/>
          <p:nvPr/>
        </p:nvSpPr>
        <p:spPr>
          <a:xfrm>
            <a:off x="2477430" y="6940348"/>
            <a:ext cx="2270100" cy="2349000"/>
          </a:xfrm>
          <a:prstGeom prst="rect">
            <a:avLst/>
          </a:prstGeom>
          <a:noFill/>
          <a:ln>
            <a:noFill/>
          </a:ln>
        </p:spPr>
        <p:txBody>
          <a:bodyPr anchorCtr="0" anchor="t" bIns="0" lIns="0" spcFirstLastPara="1" rIns="0" wrap="square" tIns="0">
            <a:spAutoFit/>
          </a:bodyPr>
          <a:lstStyle/>
          <a:p>
            <a:pPr indent="0" lvl="0" marL="0" marR="0" rtl="0" algn="ctr">
              <a:lnSpc>
                <a:spcPct val="112003"/>
              </a:lnSpc>
              <a:spcBef>
                <a:spcPts val="0"/>
              </a:spcBef>
              <a:spcAft>
                <a:spcPts val="0"/>
              </a:spcAft>
              <a:buNone/>
            </a:pPr>
            <a:r>
              <a:rPr i="0" lang="en-US" sz="7198" u="none" cap="none" strike="noStrike">
                <a:solidFill>
                  <a:srgbClr val="000000"/>
                </a:solidFill>
                <a:latin typeface="Trebuchet MS"/>
                <a:ea typeface="Trebuchet MS"/>
                <a:cs typeface="Trebuchet MS"/>
                <a:sym typeface="Trebuchet MS"/>
              </a:rPr>
              <a:t>4,870</a:t>
            </a:r>
            <a:endParaRPr sz="1200">
              <a:latin typeface="Trebuchet MS"/>
              <a:ea typeface="Trebuchet MS"/>
              <a:cs typeface="Trebuchet MS"/>
              <a:sym typeface="Trebuchet MS"/>
            </a:endParaRPr>
          </a:p>
          <a:p>
            <a:pPr indent="0" lvl="0" marL="0" marR="0" rtl="0" algn="ctr">
              <a:lnSpc>
                <a:spcPct val="112003"/>
              </a:lnSpc>
              <a:spcBef>
                <a:spcPts val="0"/>
              </a:spcBef>
              <a:spcAft>
                <a:spcPts val="0"/>
              </a:spcAft>
              <a:buNone/>
            </a:pPr>
            <a:r>
              <a:rPr i="0" lang="en-US" sz="7198" u="none" cap="none" strike="noStrike">
                <a:solidFill>
                  <a:srgbClr val="000000"/>
                </a:solidFill>
                <a:latin typeface="Trebuchet MS"/>
                <a:ea typeface="Trebuchet MS"/>
                <a:cs typeface="Trebuchet MS"/>
                <a:sym typeface="Trebuchet MS"/>
              </a:rPr>
              <a:t>27%</a:t>
            </a:r>
            <a:endParaRPr sz="1200">
              <a:latin typeface="Trebuchet MS"/>
              <a:ea typeface="Trebuchet MS"/>
              <a:cs typeface="Trebuchet MS"/>
              <a:sym typeface="Trebuchet MS"/>
            </a:endParaRPr>
          </a:p>
        </p:txBody>
      </p:sp>
      <p:sp>
        <p:nvSpPr>
          <p:cNvPr id="156" name="Google Shape;156;p18"/>
          <p:cNvSpPr txBox="1"/>
          <p:nvPr/>
        </p:nvSpPr>
        <p:spPr>
          <a:xfrm>
            <a:off x="9578992" y="6940350"/>
            <a:ext cx="4152900" cy="2349000"/>
          </a:xfrm>
          <a:prstGeom prst="rect">
            <a:avLst/>
          </a:prstGeom>
          <a:noFill/>
          <a:ln>
            <a:noFill/>
          </a:ln>
        </p:spPr>
        <p:txBody>
          <a:bodyPr anchorCtr="0" anchor="t" bIns="0" lIns="0" spcFirstLastPara="1" rIns="0" wrap="square" tIns="0">
            <a:spAutoFit/>
          </a:bodyPr>
          <a:lstStyle/>
          <a:p>
            <a:pPr indent="0" lvl="0" marL="0" marR="0" rtl="0" algn="ctr">
              <a:lnSpc>
                <a:spcPct val="112003"/>
              </a:lnSpc>
              <a:spcBef>
                <a:spcPts val="0"/>
              </a:spcBef>
              <a:spcAft>
                <a:spcPts val="0"/>
              </a:spcAft>
              <a:buNone/>
            </a:pPr>
            <a:r>
              <a:rPr lang="en-US" sz="7198">
                <a:latin typeface="Trebuchet MS"/>
                <a:ea typeface="Trebuchet MS"/>
                <a:cs typeface="Trebuchet MS"/>
                <a:sym typeface="Trebuchet MS"/>
              </a:rPr>
              <a:t>13,000</a:t>
            </a:r>
            <a:endParaRPr sz="7198">
              <a:latin typeface="Trebuchet MS"/>
              <a:ea typeface="Trebuchet MS"/>
              <a:cs typeface="Trebuchet MS"/>
              <a:sym typeface="Trebuchet MS"/>
            </a:endParaRPr>
          </a:p>
          <a:p>
            <a:pPr indent="0" lvl="0" marL="0" marR="0" rtl="0" algn="ctr">
              <a:lnSpc>
                <a:spcPct val="112003"/>
              </a:lnSpc>
              <a:spcBef>
                <a:spcPts val="0"/>
              </a:spcBef>
              <a:spcAft>
                <a:spcPts val="0"/>
              </a:spcAft>
              <a:buNone/>
            </a:pPr>
            <a:r>
              <a:rPr lang="en-US" sz="7198">
                <a:latin typeface="Trebuchet MS"/>
                <a:ea typeface="Trebuchet MS"/>
                <a:cs typeface="Trebuchet MS"/>
                <a:sym typeface="Trebuchet MS"/>
              </a:rPr>
              <a:t>73%</a:t>
            </a:r>
            <a:endParaRPr/>
          </a:p>
        </p:txBody>
      </p:sp>
      <p:sp>
        <p:nvSpPr>
          <p:cNvPr id="157" name="Google Shape;157;p18"/>
          <p:cNvSpPr txBox="1"/>
          <p:nvPr/>
        </p:nvSpPr>
        <p:spPr>
          <a:xfrm>
            <a:off x="2768717" y="2275722"/>
            <a:ext cx="12906600" cy="1107900"/>
          </a:xfrm>
          <a:prstGeom prst="rect">
            <a:avLst/>
          </a:prstGeom>
          <a:noFill/>
          <a:ln>
            <a:noFill/>
          </a:ln>
        </p:spPr>
        <p:txBody>
          <a:bodyPr anchorCtr="0" anchor="t" bIns="0" lIns="0" spcFirstLastPara="1" rIns="0" wrap="square" tIns="0">
            <a:spAutoFit/>
          </a:bodyPr>
          <a:lstStyle/>
          <a:p>
            <a:pPr indent="0" lvl="0" marL="0" marR="0" rtl="0" algn="ctr">
              <a:lnSpc>
                <a:spcPct val="112003"/>
              </a:lnSpc>
              <a:spcBef>
                <a:spcPts val="0"/>
              </a:spcBef>
              <a:spcAft>
                <a:spcPts val="0"/>
              </a:spcAft>
              <a:buNone/>
            </a:pPr>
            <a:r>
              <a:rPr lang="en-US" sz="7198">
                <a:latin typeface="Trebuchet MS"/>
                <a:ea typeface="Trebuchet MS"/>
                <a:cs typeface="Trebuchet MS"/>
                <a:sym typeface="Trebuchet MS"/>
              </a:rPr>
              <a:t>WELS HS STUDENT BREAKDOWN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9"/>
          <p:cNvSpPr/>
          <p:nvPr/>
        </p:nvSpPr>
        <p:spPr>
          <a:xfrm>
            <a:off x="10352153" y="5170292"/>
            <a:ext cx="2783365" cy="1196077"/>
          </a:xfrm>
          <a:custGeom>
            <a:rect b="b" l="l" r="r" t="t"/>
            <a:pathLst>
              <a:path extrusionOk="0" h="1196077" w="2783365">
                <a:moveTo>
                  <a:pt x="0" y="0"/>
                </a:moveTo>
                <a:lnTo>
                  <a:pt x="2783365" y="0"/>
                </a:lnTo>
                <a:lnTo>
                  <a:pt x="2783365" y="1196077"/>
                </a:lnTo>
                <a:lnTo>
                  <a:pt x="0" y="1196077"/>
                </a:lnTo>
                <a:lnTo>
                  <a:pt x="0" y="0"/>
                </a:lnTo>
                <a:close/>
              </a:path>
            </a:pathLst>
          </a:custGeom>
          <a:blipFill rotWithShape="1">
            <a:blip r:embed="rId3">
              <a:alphaModFix/>
            </a:blip>
            <a:stretch>
              <a:fillRect b="-62314" l="-19807" r="-19073" t="-80239"/>
            </a:stretch>
          </a:blipFill>
          <a:ln>
            <a:noFill/>
          </a:ln>
        </p:spPr>
      </p:sp>
      <p:sp>
        <p:nvSpPr>
          <p:cNvPr id="163" name="Google Shape;163;p19"/>
          <p:cNvSpPr/>
          <p:nvPr/>
        </p:nvSpPr>
        <p:spPr>
          <a:xfrm>
            <a:off x="10033715" y="4097963"/>
            <a:ext cx="3420241" cy="948582"/>
          </a:xfrm>
          <a:custGeom>
            <a:rect b="b" l="l" r="r" t="t"/>
            <a:pathLst>
              <a:path extrusionOk="0" h="948582" w="3420241">
                <a:moveTo>
                  <a:pt x="0" y="0"/>
                </a:moveTo>
                <a:lnTo>
                  <a:pt x="3420241" y="0"/>
                </a:lnTo>
                <a:lnTo>
                  <a:pt x="3420241" y="948582"/>
                </a:lnTo>
                <a:lnTo>
                  <a:pt x="0" y="948582"/>
                </a:lnTo>
                <a:lnTo>
                  <a:pt x="0" y="0"/>
                </a:lnTo>
                <a:close/>
              </a:path>
            </a:pathLst>
          </a:custGeom>
          <a:blipFill rotWithShape="1">
            <a:blip r:embed="rId4">
              <a:alphaModFix/>
            </a:blip>
            <a:stretch>
              <a:fillRect b="0" l="0" r="0" t="0"/>
            </a:stretch>
          </a:blipFill>
          <a:ln>
            <a:noFill/>
          </a:ln>
        </p:spPr>
      </p:sp>
      <p:grpSp>
        <p:nvGrpSpPr>
          <p:cNvPr id="164" name="Google Shape;164;p19"/>
          <p:cNvGrpSpPr/>
          <p:nvPr/>
        </p:nvGrpSpPr>
        <p:grpSpPr>
          <a:xfrm>
            <a:off x="1539607" y="3482581"/>
            <a:ext cx="7604393" cy="3230761"/>
            <a:chOff x="0" y="-38100"/>
            <a:chExt cx="2002803" cy="850900"/>
          </a:xfrm>
        </p:grpSpPr>
        <p:sp>
          <p:nvSpPr>
            <p:cNvPr id="165" name="Google Shape;165;p19"/>
            <p:cNvSpPr/>
            <p:nvPr/>
          </p:nvSpPr>
          <p:spPr>
            <a:xfrm>
              <a:off x="0" y="0"/>
              <a:ext cx="2002803" cy="812800"/>
            </a:xfrm>
            <a:custGeom>
              <a:rect b="b" l="l" r="r" t="t"/>
              <a:pathLst>
                <a:path extrusionOk="0" h="812800" w="2002803">
                  <a:moveTo>
                    <a:pt x="0" y="0"/>
                  </a:moveTo>
                  <a:lnTo>
                    <a:pt x="2002803" y="0"/>
                  </a:lnTo>
                  <a:lnTo>
                    <a:pt x="2002803" y="812800"/>
                  </a:lnTo>
                  <a:lnTo>
                    <a:pt x="0" y="812800"/>
                  </a:lnTo>
                  <a:close/>
                </a:path>
              </a:pathLst>
            </a:custGeom>
            <a:solidFill>
              <a:srgbClr val="000000">
                <a:alpha val="0"/>
              </a:srgbClr>
            </a:solidFill>
            <a:ln cap="sq" cmpd="sng" w="38100">
              <a:solidFill>
                <a:srgbClr val="000000"/>
              </a:solidFill>
              <a:prstDash val="solid"/>
              <a:miter lim="8000"/>
              <a:headEnd len="sm" w="sm" type="none"/>
              <a:tailEnd len="sm" w="sm" type="none"/>
            </a:ln>
          </p:spPr>
        </p:sp>
        <p:sp>
          <p:nvSpPr>
            <p:cNvPr id="166" name="Google Shape;166;p19"/>
            <p:cNvSpPr txBox="1"/>
            <p:nvPr/>
          </p:nvSpPr>
          <p:spPr>
            <a:xfrm>
              <a:off x="0" y="-38100"/>
              <a:ext cx="2002803"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7" name="Google Shape;167;p19"/>
          <p:cNvGrpSpPr/>
          <p:nvPr/>
        </p:nvGrpSpPr>
        <p:grpSpPr>
          <a:xfrm>
            <a:off x="9127138" y="3482581"/>
            <a:ext cx="5233395" cy="3230761"/>
            <a:chOff x="0" y="-38100"/>
            <a:chExt cx="1378343" cy="850900"/>
          </a:xfrm>
        </p:grpSpPr>
        <p:sp>
          <p:nvSpPr>
            <p:cNvPr id="168" name="Google Shape;168;p19"/>
            <p:cNvSpPr/>
            <p:nvPr/>
          </p:nvSpPr>
          <p:spPr>
            <a:xfrm>
              <a:off x="0" y="0"/>
              <a:ext cx="1378343" cy="812800"/>
            </a:xfrm>
            <a:custGeom>
              <a:rect b="b" l="l" r="r" t="t"/>
              <a:pathLst>
                <a:path extrusionOk="0" h="812800" w="1378343">
                  <a:moveTo>
                    <a:pt x="0" y="0"/>
                  </a:moveTo>
                  <a:lnTo>
                    <a:pt x="1378343" y="0"/>
                  </a:lnTo>
                  <a:lnTo>
                    <a:pt x="1378343" y="812800"/>
                  </a:lnTo>
                  <a:lnTo>
                    <a:pt x="0" y="812800"/>
                  </a:lnTo>
                  <a:close/>
                </a:path>
              </a:pathLst>
            </a:custGeom>
            <a:solidFill>
              <a:srgbClr val="000000">
                <a:alpha val="0"/>
              </a:srgbClr>
            </a:solidFill>
            <a:ln cap="sq" cmpd="sng" w="38100">
              <a:solidFill>
                <a:srgbClr val="000000"/>
              </a:solidFill>
              <a:prstDash val="solid"/>
              <a:miter lim="8000"/>
              <a:headEnd len="sm" w="sm" type="none"/>
              <a:tailEnd len="sm" w="sm" type="none"/>
            </a:ln>
          </p:spPr>
        </p:sp>
        <p:sp>
          <p:nvSpPr>
            <p:cNvPr id="169" name="Google Shape;169;p19"/>
            <p:cNvSpPr txBox="1"/>
            <p:nvPr/>
          </p:nvSpPr>
          <p:spPr>
            <a:xfrm>
              <a:off x="0" y="-38100"/>
              <a:ext cx="1378343"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0" name="Google Shape;170;p19"/>
          <p:cNvGrpSpPr/>
          <p:nvPr/>
        </p:nvGrpSpPr>
        <p:grpSpPr>
          <a:xfrm>
            <a:off x="14339781" y="3482581"/>
            <a:ext cx="2370999" cy="3230761"/>
            <a:chOff x="0" y="-38100"/>
            <a:chExt cx="624461" cy="850900"/>
          </a:xfrm>
        </p:grpSpPr>
        <p:sp>
          <p:nvSpPr>
            <p:cNvPr id="171" name="Google Shape;171;p19"/>
            <p:cNvSpPr/>
            <p:nvPr/>
          </p:nvSpPr>
          <p:spPr>
            <a:xfrm>
              <a:off x="0" y="0"/>
              <a:ext cx="624461" cy="812800"/>
            </a:xfrm>
            <a:custGeom>
              <a:rect b="b" l="l" r="r" t="t"/>
              <a:pathLst>
                <a:path extrusionOk="0" h="812800" w="624461">
                  <a:moveTo>
                    <a:pt x="0" y="0"/>
                  </a:moveTo>
                  <a:lnTo>
                    <a:pt x="624461" y="0"/>
                  </a:lnTo>
                  <a:lnTo>
                    <a:pt x="624461" y="812800"/>
                  </a:lnTo>
                  <a:lnTo>
                    <a:pt x="0" y="812800"/>
                  </a:lnTo>
                  <a:close/>
                </a:path>
              </a:pathLst>
            </a:custGeom>
            <a:solidFill>
              <a:srgbClr val="000000">
                <a:alpha val="0"/>
              </a:srgbClr>
            </a:solidFill>
            <a:ln cap="sq" cmpd="sng" w="38100">
              <a:solidFill>
                <a:srgbClr val="000000"/>
              </a:solidFill>
              <a:prstDash val="solid"/>
              <a:miter lim="8000"/>
              <a:headEnd len="sm" w="sm" type="none"/>
              <a:tailEnd len="sm" w="sm" type="none"/>
            </a:ln>
          </p:spPr>
        </p:sp>
        <p:sp>
          <p:nvSpPr>
            <p:cNvPr id="172" name="Google Shape;172;p19"/>
            <p:cNvSpPr txBox="1"/>
            <p:nvPr/>
          </p:nvSpPr>
          <p:spPr>
            <a:xfrm>
              <a:off x="0" y="-38100"/>
              <a:ext cx="624461"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3" name="Google Shape;173;p19"/>
          <p:cNvSpPr/>
          <p:nvPr/>
        </p:nvSpPr>
        <p:spPr>
          <a:xfrm>
            <a:off x="6997670" y="3872800"/>
            <a:ext cx="2053269" cy="547538"/>
          </a:xfrm>
          <a:custGeom>
            <a:rect b="b" l="l" r="r" t="t"/>
            <a:pathLst>
              <a:path extrusionOk="0" h="547538" w="2053269">
                <a:moveTo>
                  <a:pt x="0" y="0"/>
                </a:moveTo>
                <a:lnTo>
                  <a:pt x="2053268" y="0"/>
                </a:lnTo>
                <a:lnTo>
                  <a:pt x="2053268" y="547538"/>
                </a:lnTo>
                <a:lnTo>
                  <a:pt x="0" y="547538"/>
                </a:lnTo>
                <a:lnTo>
                  <a:pt x="0" y="0"/>
                </a:lnTo>
                <a:close/>
              </a:path>
            </a:pathLst>
          </a:custGeom>
          <a:blipFill rotWithShape="1">
            <a:blip r:embed="rId5">
              <a:alphaModFix/>
            </a:blip>
            <a:stretch>
              <a:fillRect b="0" l="0" r="0" t="0"/>
            </a:stretch>
          </a:blipFill>
          <a:ln>
            <a:noFill/>
          </a:ln>
        </p:spPr>
      </p:sp>
      <p:sp>
        <p:nvSpPr>
          <p:cNvPr id="174" name="Google Shape;174;p19"/>
          <p:cNvSpPr/>
          <p:nvPr/>
        </p:nvSpPr>
        <p:spPr>
          <a:xfrm>
            <a:off x="8202010" y="4524019"/>
            <a:ext cx="807958" cy="844320"/>
          </a:xfrm>
          <a:custGeom>
            <a:rect b="b" l="l" r="r" t="t"/>
            <a:pathLst>
              <a:path extrusionOk="0" h="844320" w="807958">
                <a:moveTo>
                  <a:pt x="0" y="0"/>
                </a:moveTo>
                <a:lnTo>
                  <a:pt x="807958" y="0"/>
                </a:lnTo>
                <a:lnTo>
                  <a:pt x="807958" y="844320"/>
                </a:lnTo>
                <a:lnTo>
                  <a:pt x="0" y="844320"/>
                </a:lnTo>
                <a:lnTo>
                  <a:pt x="0" y="0"/>
                </a:lnTo>
                <a:close/>
              </a:path>
            </a:pathLst>
          </a:custGeom>
          <a:blipFill rotWithShape="1">
            <a:blip r:embed="rId6">
              <a:alphaModFix/>
            </a:blip>
            <a:stretch>
              <a:fillRect b="0" l="0" r="0" t="0"/>
            </a:stretch>
          </a:blipFill>
          <a:ln>
            <a:noFill/>
          </a:ln>
        </p:spPr>
      </p:sp>
      <p:sp>
        <p:nvSpPr>
          <p:cNvPr id="175" name="Google Shape;175;p19"/>
          <p:cNvSpPr/>
          <p:nvPr/>
        </p:nvSpPr>
        <p:spPr>
          <a:xfrm>
            <a:off x="6956699" y="4524019"/>
            <a:ext cx="1111961" cy="746216"/>
          </a:xfrm>
          <a:custGeom>
            <a:rect b="b" l="l" r="r" t="t"/>
            <a:pathLst>
              <a:path extrusionOk="0" h="746216" w="1111961">
                <a:moveTo>
                  <a:pt x="0" y="0"/>
                </a:moveTo>
                <a:lnTo>
                  <a:pt x="1111961" y="0"/>
                </a:lnTo>
                <a:lnTo>
                  <a:pt x="1111961" y="746216"/>
                </a:lnTo>
                <a:lnTo>
                  <a:pt x="0" y="746216"/>
                </a:lnTo>
                <a:lnTo>
                  <a:pt x="0" y="0"/>
                </a:lnTo>
                <a:close/>
              </a:path>
            </a:pathLst>
          </a:custGeom>
          <a:blipFill rotWithShape="1">
            <a:blip r:embed="rId7">
              <a:alphaModFix/>
            </a:blip>
            <a:stretch>
              <a:fillRect b="0" l="0" r="0" t="0"/>
            </a:stretch>
          </a:blipFill>
          <a:ln>
            <a:noFill/>
          </a:ln>
        </p:spPr>
      </p:sp>
      <p:sp>
        <p:nvSpPr>
          <p:cNvPr id="176" name="Google Shape;176;p19"/>
          <p:cNvSpPr/>
          <p:nvPr/>
        </p:nvSpPr>
        <p:spPr>
          <a:xfrm>
            <a:off x="8070494" y="5991686"/>
            <a:ext cx="939474" cy="609190"/>
          </a:xfrm>
          <a:custGeom>
            <a:rect b="b" l="l" r="r" t="t"/>
            <a:pathLst>
              <a:path extrusionOk="0" h="609190" w="939474">
                <a:moveTo>
                  <a:pt x="0" y="0"/>
                </a:moveTo>
                <a:lnTo>
                  <a:pt x="939474" y="0"/>
                </a:lnTo>
                <a:lnTo>
                  <a:pt x="939474" y="609191"/>
                </a:lnTo>
                <a:lnTo>
                  <a:pt x="0" y="609191"/>
                </a:lnTo>
                <a:lnTo>
                  <a:pt x="0" y="0"/>
                </a:lnTo>
                <a:close/>
              </a:path>
            </a:pathLst>
          </a:custGeom>
          <a:blipFill rotWithShape="1">
            <a:blip r:embed="rId8">
              <a:alphaModFix/>
            </a:blip>
            <a:stretch>
              <a:fillRect b="0" l="0" r="0" t="0"/>
            </a:stretch>
          </a:blipFill>
          <a:ln>
            <a:noFill/>
          </a:ln>
        </p:spPr>
      </p:sp>
      <p:sp>
        <p:nvSpPr>
          <p:cNvPr id="177" name="Google Shape;177;p19"/>
          <p:cNvSpPr/>
          <p:nvPr/>
        </p:nvSpPr>
        <p:spPr>
          <a:xfrm>
            <a:off x="6892192" y="5921083"/>
            <a:ext cx="1097356" cy="750398"/>
          </a:xfrm>
          <a:custGeom>
            <a:rect b="b" l="l" r="r" t="t"/>
            <a:pathLst>
              <a:path extrusionOk="0" h="750398" w="1097356">
                <a:moveTo>
                  <a:pt x="0" y="0"/>
                </a:moveTo>
                <a:lnTo>
                  <a:pt x="1097355" y="0"/>
                </a:lnTo>
                <a:lnTo>
                  <a:pt x="1097355" y="750397"/>
                </a:lnTo>
                <a:lnTo>
                  <a:pt x="0" y="750397"/>
                </a:lnTo>
                <a:lnTo>
                  <a:pt x="0" y="0"/>
                </a:lnTo>
                <a:close/>
              </a:path>
            </a:pathLst>
          </a:custGeom>
          <a:blipFill rotWithShape="1">
            <a:blip r:embed="rId9">
              <a:alphaModFix/>
            </a:blip>
            <a:stretch>
              <a:fillRect b="0" l="0" r="0" t="0"/>
            </a:stretch>
          </a:blipFill>
          <a:ln>
            <a:noFill/>
          </a:ln>
        </p:spPr>
      </p:sp>
      <p:sp>
        <p:nvSpPr>
          <p:cNvPr id="178" name="Google Shape;178;p19"/>
          <p:cNvSpPr/>
          <p:nvPr/>
        </p:nvSpPr>
        <p:spPr>
          <a:xfrm>
            <a:off x="3860794" y="3902224"/>
            <a:ext cx="879681" cy="421455"/>
          </a:xfrm>
          <a:custGeom>
            <a:rect b="b" l="l" r="r" t="t"/>
            <a:pathLst>
              <a:path extrusionOk="0" h="421455" w="879681">
                <a:moveTo>
                  <a:pt x="0" y="0"/>
                </a:moveTo>
                <a:lnTo>
                  <a:pt x="879680" y="0"/>
                </a:lnTo>
                <a:lnTo>
                  <a:pt x="879680" y="421454"/>
                </a:lnTo>
                <a:lnTo>
                  <a:pt x="0" y="421454"/>
                </a:lnTo>
                <a:lnTo>
                  <a:pt x="0" y="0"/>
                </a:lnTo>
                <a:close/>
              </a:path>
            </a:pathLst>
          </a:custGeom>
          <a:blipFill rotWithShape="1">
            <a:blip r:embed="rId10">
              <a:alphaModFix/>
            </a:blip>
            <a:stretch>
              <a:fillRect b="0" l="0" r="0" t="0"/>
            </a:stretch>
          </a:blipFill>
          <a:ln>
            <a:noFill/>
          </a:ln>
        </p:spPr>
      </p:sp>
      <p:sp>
        <p:nvSpPr>
          <p:cNvPr id="179" name="Google Shape;179;p19"/>
          <p:cNvSpPr/>
          <p:nvPr/>
        </p:nvSpPr>
        <p:spPr>
          <a:xfrm>
            <a:off x="6081282" y="5566255"/>
            <a:ext cx="506837" cy="1013673"/>
          </a:xfrm>
          <a:custGeom>
            <a:rect b="b" l="l" r="r" t="t"/>
            <a:pathLst>
              <a:path extrusionOk="0" h="1013673" w="506837">
                <a:moveTo>
                  <a:pt x="0" y="0"/>
                </a:moveTo>
                <a:lnTo>
                  <a:pt x="506837" y="0"/>
                </a:lnTo>
                <a:lnTo>
                  <a:pt x="506837" y="1013673"/>
                </a:lnTo>
                <a:lnTo>
                  <a:pt x="0" y="1013673"/>
                </a:lnTo>
                <a:lnTo>
                  <a:pt x="0" y="0"/>
                </a:lnTo>
                <a:close/>
              </a:path>
            </a:pathLst>
          </a:custGeom>
          <a:blipFill rotWithShape="1">
            <a:blip r:embed="rId11">
              <a:alphaModFix/>
            </a:blip>
            <a:stretch>
              <a:fillRect b="0" l="0" r="0" t="0"/>
            </a:stretch>
          </a:blipFill>
          <a:ln>
            <a:noFill/>
          </a:ln>
        </p:spPr>
      </p:sp>
      <p:sp>
        <p:nvSpPr>
          <p:cNvPr id="180" name="Google Shape;180;p19"/>
          <p:cNvSpPr/>
          <p:nvPr/>
        </p:nvSpPr>
        <p:spPr>
          <a:xfrm>
            <a:off x="7543341" y="5320230"/>
            <a:ext cx="1466627" cy="636792"/>
          </a:xfrm>
          <a:custGeom>
            <a:rect b="b" l="l" r="r" t="t"/>
            <a:pathLst>
              <a:path extrusionOk="0" h="636792" w="1466627">
                <a:moveTo>
                  <a:pt x="0" y="0"/>
                </a:moveTo>
                <a:lnTo>
                  <a:pt x="1466627" y="0"/>
                </a:lnTo>
                <a:lnTo>
                  <a:pt x="1466627" y="636792"/>
                </a:lnTo>
                <a:lnTo>
                  <a:pt x="0" y="636792"/>
                </a:lnTo>
                <a:lnTo>
                  <a:pt x="0" y="0"/>
                </a:lnTo>
                <a:close/>
              </a:path>
            </a:pathLst>
          </a:custGeom>
          <a:blipFill rotWithShape="1">
            <a:blip r:embed="rId12">
              <a:alphaModFix/>
            </a:blip>
            <a:stretch>
              <a:fillRect b="0" l="0" r="0" t="0"/>
            </a:stretch>
          </a:blipFill>
          <a:ln>
            <a:noFill/>
          </a:ln>
        </p:spPr>
      </p:sp>
      <p:sp>
        <p:nvSpPr>
          <p:cNvPr id="181" name="Google Shape;181;p19"/>
          <p:cNvSpPr/>
          <p:nvPr/>
        </p:nvSpPr>
        <p:spPr>
          <a:xfrm>
            <a:off x="5891150" y="4651044"/>
            <a:ext cx="797977" cy="848536"/>
          </a:xfrm>
          <a:custGeom>
            <a:rect b="b" l="l" r="r" t="t"/>
            <a:pathLst>
              <a:path extrusionOk="0" h="848536" w="797977">
                <a:moveTo>
                  <a:pt x="0" y="0"/>
                </a:moveTo>
                <a:lnTo>
                  <a:pt x="797978" y="0"/>
                </a:lnTo>
                <a:lnTo>
                  <a:pt x="797978" y="848536"/>
                </a:lnTo>
                <a:lnTo>
                  <a:pt x="0" y="848536"/>
                </a:lnTo>
                <a:lnTo>
                  <a:pt x="0" y="0"/>
                </a:lnTo>
                <a:close/>
              </a:path>
            </a:pathLst>
          </a:custGeom>
          <a:blipFill rotWithShape="1">
            <a:blip r:embed="rId13">
              <a:alphaModFix/>
            </a:blip>
            <a:stretch>
              <a:fillRect b="0" l="0" r="0" t="0"/>
            </a:stretch>
          </a:blipFill>
          <a:ln>
            <a:noFill/>
          </a:ln>
        </p:spPr>
      </p:sp>
      <p:sp>
        <p:nvSpPr>
          <p:cNvPr id="182" name="Google Shape;182;p19"/>
          <p:cNvSpPr/>
          <p:nvPr/>
        </p:nvSpPr>
        <p:spPr>
          <a:xfrm>
            <a:off x="1694154" y="4244914"/>
            <a:ext cx="1658905" cy="574717"/>
          </a:xfrm>
          <a:custGeom>
            <a:rect b="b" l="l" r="r" t="t"/>
            <a:pathLst>
              <a:path extrusionOk="0" h="574717" w="1658905">
                <a:moveTo>
                  <a:pt x="0" y="0"/>
                </a:moveTo>
                <a:lnTo>
                  <a:pt x="1658904" y="0"/>
                </a:lnTo>
                <a:lnTo>
                  <a:pt x="1658904" y="574717"/>
                </a:lnTo>
                <a:lnTo>
                  <a:pt x="0" y="574717"/>
                </a:lnTo>
                <a:lnTo>
                  <a:pt x="0" y="0"/>
                </a:lnTo>
                <a:close/>
              </a:path>
            </a:pathLst>
          </a:custGeom>
          <a:blipFill rotWithShape="1">
            <a:blip r:embed="rId14">
              <a:alphaModFix/>
            </a:blip>
            <a:stretch>
              <a:fillRect b="-19161" l="0" r="0" t="-14469"/>
            </a:stretch>
          </a:blipFill>
          <a:ln>
            <a:noFill/>
          </a:ln>
        </p:spPr>
      </p:sp>
      <p:sp>
        <p:nvSpPr>
          <p:cNvPr id="183" name="Google Shape;183;p19"/>
          <p:cNvSpPr/>
          <p:nvPr/>
        </p:nvSpPr>
        <p:spPr>
          <a:xfrm>
            <a:off x="1630196" y="3795231"/>
            <a:ext cx="1786819" cy="449683"/>
          </a:xfrm>
          <a:custGeom>
            <a:rect b="b" l="l" r="r" t="t"/>
            <a:pathLst>
              <a:path extrusionOk="0" h="449683" w="1786819">
                <a:moveTo>
                  <a:pt x="0" y="0"/>
                </a:moveTo>
                <a:lnTo>
                  <a:pt x="1786819" y="0"/>
                </a:lnTo>
                <a:lnTo>
                  <a:pt x="1786819" y="449683"/>
                </a:lnTo>
                <a:lnTo>
                  <a:pt x="0" y="449683"/>
                </a:lnTo>
                <a:lnTo>
                  <a:pt x="0" y="0"/>
                </a:lnTo>
                <a:close/>
              </a:path>
            </a:pathLst>
          </a:custGeom>
          <a:blipFill rotWithShape="1">
            <a:blip r:embed="rId15">
              <a:alphaModFix/>
            </a:blip>
            <a:stretch>
              <a:fillRect b="0" l="0" r="0" t="0"/>
            </a:stretch>
          </a:blipFill>
          <a:ln>
            <a:noFill/>
          </a:ln>
        </p:spPr>
      </p:sp>
      <p:sp>
        <p:nvSpPr>
          <p:cNvPr id="184" name="Google Shape;184;p19"/>
          <p:cNvSpPr/>
          <p:nvPr/>
        </p:nvSpPr>
        <p:spPr>
          <a:xfrm>
            <a:off x="5020439" y="4572254"/>
            <a:ext cx="820130" cy="848536"/>
          </a:xfrm>
          <a:custGeom>
            <a:rect b="b" l="l" r="r" t="t"/>
            <a:pathLst>
              <a:path extrusionOk="0" h="848536" w="820130">
                <a:moveTo>
                  <a:pt x="0" y="0"/>
                </a:moveTo>
                <a:lnTo>
                  <a:pt x="820130" y="0"/>
                </a:lnTo>
                <a:lnTo>
                  <a:pt x="820130" y="848536"/>
                </a:lnTo>
                <a:lnTo>
                  <a:pt x="0" y="848536"/>
                </a:lnTo>
                <a:lnTo>
                  <a:pt x="0" y="0"/>
                </a:lnTo>
                <a:close/>
              </a:path>
            </a:pathLst>
          </a:custGeom>
          <a:blipFill rotWithShape="1">
            <a:blip r:embed="rId16">
              <a:alphaModFix/>
            </a:blip>
            <a:stretch>
              <a:fillRect b="-16092" l="-16183" r="-18152" t="-13747"/>
            </a:stretch>
          </a:blipFill>
          <a:ln>
            <a:noFill/>
          </a:ln>
        </p:spPr>
      </p:sp>
      <p:sp>
        <p:nvSpPr>
          <p:cNvPr id="185" name="Google Shape;185;p19"/>
          <p:cNvSpPr/>
          <p:nvPr/>
        </p:nvSpPr>
        <p:spPr>
          <a:xfrm>
            <a:off x="3513333" y="4607833"/>
            <a:ext cx="694921" cy="779166"/>
          </a:xfrm>
          <a:custGeom>
            <a:rect b="b" l="l" r="r" t="t"/>
            <a:pathLst>
              <a:path extrusionOk="0" h="779166" w="694921">
                <a:moveTo>
                  <a:pt x="0" y="0"/>
                </a:moveTo>
                <a:lnTo>
                  <a:pt x="694921" y="0"/>
                </a:lnTo>
                <a:lnTo>
                  <a:pt x="694921" y="779166"/>
                </a:lnTo>
                <a:lnTo>
                  <a:pt x="0" y="779166"/>
                </a:lnTo>
                <a:lnTo>
                  <a:pt x="0" y="0"/>
                </a:lnTo>
                <a:close/>
              </a:path>
            </a:pathLst>
          </a:custGeom>
          <a:blipFill rotWithShape="1">
            <a:blip r:embed="rId17">
              <a:alphaModFix/>
            </a:blip>
            <a:stretch>
              <a:fillRect b="-35805" l="-35861" r="-36748" t="-18142"/>
            </a:stretch>
          </a:blipFill>
          <a:ln>
            <a:noFill/>
          </a:ln>
        </p:spPr>
      </p:sp>
      <p:sp>
        <p:nvSpPr>
          <p:cNvPr id="186" name="Google Shape;186;p19"/>
          <p:cNvSpPr/>
          <p:nvPr/>
        </p:nvSpPr>
        <p:spPr>
          <a:xfrm>
            <a:off x="6007036" y="3769119"/>
            <a:ext cx="990634" cy="754900"/>
          </a:xfrm>
          <a:custGeom>
            <a:rect b="b" l="l" r="r" t="t"/>
            <a:pathLst>
              <a:path extrusionOk="0" h="754900" w="990634">
                <a:moveTo>
                  <a:pt x="0" y="0"/>
                </a:moveTo>
                <a:lnTo>
                  <a:pt x="990634" y="0"/>
                </a:lnTo>
                <a:lnTo>
                  <a:pt x="990634" y="754900"/>
                </a:lnTo>
                <a:lnTo>
                  <a:pt x="0" y="754900"/>
                </a:lnTo>
                <a:lnTo>
                  <a:pt x="0" y="0"/>
                </a:lnTo>
                <a:close/>
              </a:path>
            </a:pathLst>
          </a:custGeom>
          <a:blipFill rotWithShape="1">
            <a:blip r:embed="rId18">
              <a:alphaModFix/>
            </a:blip>
            <a:stretch>
              <a:fillRect b="-11815" l="0" r="0" t="-19407"/>
            </a:stretch>
          </a:blipFill>
          <a:ln>
            <a:noFill/>
          </a:ln>
        </p:spPr>
      </p:sp>
      <p:sp>
        <p:nvSpPr>
          <p:cNvPr id="187" name="Google Shape;187;p19"/>
          <p:cNvSpPr/>
          <p:nvPr/>
        </p:nvSpPr>
        <p:spPr>
          <a:xfrm>
            <a:off x="4889741" y="3838919"/>
            <a:ext cx="1081525" cy="615299"/>
          </a:xfrm>
          <a:custGeom>
            <a:rect b="b" l="l" r="r" t="t"/>
            <a:pathLst>
              <a:path extrusionOk="0" h="615299" w="1081525">
                <a:moveTo>
                  <a:pt x="0" y="0"/>
                </a:moveTo>
                <a:lnTo>
                  <a:pt x="1081526" y="0"/>
                </a:lnTo>
                <a:lnTo>
                  <a:pt x="1081526" y="615299"/>
                </a:lnTo>
                <a:lnTo>
                  <a:pt x="0" y="615299"/>
                </a:lnTo>
                <a:lnTo>
                  <a:pt x="0" y="0"/>
                </a:lnTo>
                <a:close/>
              </a:path>
            </a:pathLst>
          </a:custGeom>
          <a:blipFill rotWithShape="1">
            <a:blip r:embed="rId19">
              <a:alphaModFix/>
            </a:blip>
            <a:stretch>
              <a:fillRect b="-21675" l="0" r="0" t="-5489"/>
            </a:stretch>
          </a:blipFill>
          <a:ln>
            <a:noFill/>
          </a:ln>
        </p:spPr>
      </p:sp>
      <p:sp>
        <p:nvSpPr>
          <p:cNvPr id="188" name="Google Shape;188;p19"/>
          <p:cNvSpPr/>
          <p:nvPr/>
        </p:nvSpPr>
        <p:spPr>
          <a:xfrm>
            <a:off x="4300634" y="4645313"/>
            <a:ext cx="623971" cy="702419"/>
          </a:xfrm>
          <a:custGeom>
            <a:rect b="b" l="l" r="r" t="t"/>
            <a:pathLst>
              <a:path extrusionOk="0" h="702419" w="623971">
                <a:moveTo>
                  <a:pt x="0" y="0"/>
                </a:moveTo>
                <a:lnTo>
                  <a:pt x="623971" y="0"/>
                </a:lnTo>
                <a:lnTo>
                  <a:pt x="623971" y="702419"/>
                </a:lnTo>
                <a:lnTo>
                  <a:pt x="0" y="702419"/>
                </a:lnTo>
                <a:lnTo>
                  <a:pt x="0" y="0"/>
                </a:lnTo>
                <a:close/>
              </a:path>
            </a:pathLst>
          </a:custGeom>
          <a:blipFill rotWithShape="1">
            <a:blip r:embed="rId20">
              <a:alphaModFix/>
            </a:blip>
            <a:stretch>
              <a:fillRect b="-7974" l="-17029" r="-15065" t="-9367"/>
            </a:stretch>
          </a:blipFill>
          <a:ln>
            <a:noFill/>
          </a:ln>
        </p:spPr>
      </p:sp>
      <p:sp>
        <p:nvSpPr>
          <p:cNvPr id="189" name="Google Shape;189;p19"/>
          <p:cNvSpPr/>
          <p:nvPr/>
        </p:nvSpPr>
        <p:spPr>
          <a:xfrm>
            <a:off x="6692894" y="5242669"/>
            <a:ext cx="747976" cy="747976"/>
          </a:xfrm>
          <a:custGeom>
            <a:rect b="b" l="l" r="r" t="t"/>
            <a:pathLst>
              <a:path extrusionOk="0" h="747976" w="747976">
                <a:moveTo>
                  <a:pt x="0" y="0"/>
                </a:moveTo>
                <a:lnTo>
                  <a:pt x="747975" y="0"/>
                </a:lnTo>
                <a:lnTo>
                  <a:pt x="747975" y="747976"/>
                </a:lnTo>
                <a:lnTo>
                  <a:pt x="0" y="747976"/>
                </a:lnTo>
                <a:lnTo>
                  <a:pt x="0" y="0"/>
                </a:lnTo>
                <a:close/>
              </a:path>
            </a:pathLst>
          </a:custGeom>
          <a:blipFill rotWithShape="1">
            <a:blip r:embed="rId21">
              <a:alphaModFix/>
            </a:blip>
            <a:stretch>
              <a:fillRect b="0" l="0" r="0" t="0"/>
            </a:stretch>
          </a:blipFill>
          <a:ln>
            <a:noFill/>
          </a:ln>
        </p:spPr>
      </p:sp>
      <p:sp>
        <p:nvSpPr>
          <p:cNvPr id="190" name="Google Shape;190;p19"/>
          <p:cNvSpPr/>
          <p:nvPr/>
        </p:nvSpPr>
        <p:spPr>
          <a:xfrm>
            <a:off x="1714079" y="4886570"/>
            <a:ext cx="1702936" cy="377484"/>
          </a:xfrm>
          <a:custGeom>
            <a:rect b="b" l="l" r="r" t="t"/>
            <a:pathLst>
              <a:path extrusionOk="0" h="377484" w="1702936">
                <a:moveTo>
                  <a:pt x="0" y="0"/>
                </a:moveTo>
                <a:lnTo>
                  <a:pt x="1702936" y="0"/>
                </a:lnTo>
                <a:lnTo>
                  <a:pt x="1702936" y="377484"/>
                </a:lnTo>
                <a:lnTo>
                  <a:pt x="0" y="377484"/>
                </a:lnTo>
                <a:lnTo>
                  <a:pt x="0" y="0"/>
                </a:lnTo>
                <a:close/>
              </a:path>
            </a:pathLst>
          </a:custGeom>
          <a:blipFill rotWithShape="1">
            <a:blip r:embed="rId22">
              <a:alphaModFix/>
            </a:blip>
            <a:stretch>
              <a:fillRect b="0" l="0" r="0" t="0"/>
            </a:stretch>
          </a:blipFill>
          <a:ln>
            <a:noFill/>
          </a:ln>
        </p:spPr>
      </p:sp>
      <p:sp>
        <p:nvSpPr>
          <p:cNvPr id="191" name="Google Shape;191;p19"/>
          <p:cNvSpPr/>
          <p:nvPr/>
        </p:nvSpPr>
        <p:spPr>
          <a:xfrm>
            <a:off x="1762490" y="5347732"/>
            <a:ext cx="1655593" cy="431834"/>
          </a:xfrm>
          <a:custGeom>
            <a:rect b="b" l="l" r="r" t="t"/>
            <a:pathLst>
              <a:path extrusionOk="0" h="431834" w="1655593">
                <a:moveTo>
                  <a:pt x="0" y="0"/>
                </a:moveTo>
                <a:lnTo>
                  <a:pt x="1655593" y="0"/>
                </a:lnTo>
                <a:lnTo>
                  <a:pt x="1655593" y="431834"/>
                </a:lnTo>
                <a:lnTo>
                  <a:pt x="0" y="431834"/>
                </a:lnTo>
                <a:lnTo>
                  <a:pt x="0" y="0"/>
                </a:lnTo>
                <a:close/>
              </a:path>
            </a:pathLst>
          </a:custGeom>
          <a:blipFill rotWithShape="1">
            <a:blip r:embed="rId23">
              <a:alphaModFix/>
            </a:blip>
            <a:stretch>
              <a:fillRect b="0" l="0" r="0" t="0"/>
            </a:stretch>
          </a:blipFill>
          <a:ln>
            <a:noFill/>
          </a:ln>
        </p:spPr>
      </p:sp>
      <p:sp>
        <p:nvSpPr>
          <p:cNvPr id="192" name="Google Shape;192;p19"/>
          <p:cNvSpPr/>
          <p:nvPr/>
        </p:nvSpPr>
        <p:spPr>
          <a:xfrm>
            <a:off x="1881885" y="5921083"/>
            <a:ext cx="1416803" cy="525232"/>
          </a:xfrm>
          <a:custGeom>
            <a:rect b="b" l="l" r="r" t="t"/>
            <a:pathLst>
              <a:path extrusionOk="0" h="525232" w="1416803">
                <a:moveTo>
                  <a:pt x="0" y="0"/>
                </a:moveTo>
                <a:lnTo>
                  <a:pt x="1416803" y="0"/>
                </a:lnTo>
                <a:lnTo>
                  <a:pt x="1416803" y="525232"/>
                </a:lnTo>
                <a:lnTo>
                  <a:pt x="0" y="525232"/>
                </a:lnTo>
                <a:lnTo>
                  <a:pt x="0" y="0"/>
                </a:lnTo>
                <a:close/>
              </a:path>
            </a:pathLst>
          </a:custGeom>
          <a:blipFill rotWithShape="1">
            <a:blip r:embed="rId24">
              <a:alphaModFix/>
            </a:blip>
            <a:stretch>
              <a:fillRect b="0" l="0" r="0" t="0"/>
            </a:stretch>
          </a:blipFill>
          <a:ln>
            <a:noFill/>
          </a:ln>
        </p:spPr>
      </p:sp>
      <p:sp>
        <p:nvSpPr>
          <p:cNvPr id="193" name="Google Shape;193;p19"/>
          <p:cNvSpPr/>
          <p:nvPr/>
        </p:nvSpPr>
        <p:spPr>
          <a:xfrm>
            <a:off x="4899267" y="5638626"/>
            <a:ext cx="941302" cy="941302"/>
          </a:xfrm>
          <a:custGeom>
            <a:rect b="b" l="l" r="r" t="t"/>
            <a:pathLst>
              <a:path extrusionOk="0" h="941302" w="941302">
                <a:moveTo>
                  <a:pt x="0" y="0"/>
                </a:moveTo>
                <a:lnTo>
                  <a:pt x="941302" y="0"/>
                </a:lnTo>
                <a:lnTo>
                  <a:pt x="941302" y="941302"/>
                </a:lnTo>
                <a:lnTo>
                  <a:pt x="0" y="941302"/>
                </a:lnTo>
                <a:lnTo>
                  <a:pt x="0" y="0"/>
                </a:lnTo>
                <a:close/>
              </a:path>
            </a:pathLst>
          </a:custGeom>
          <a:blipFill rotWithShape="1">
            <a:blip r:embed="rId25">
              <a:alphaModFix/>
            </a:blip>
            <a:stretch>
              <a:fillRect b="0" l="0" r="0" t="0"/>
            </a:stretch>
          </a:blipFill>
          <a:ln>
            <a:noFill/>
          </a:ln>
        </p:spPr>
      </p:sp>
      <p:sp>
        <p:nvSpPr>
          <p:cNvPr id="194" name="Google Shape;194;p19"/>
          <p:cNvSpPr/>
          <p:nvPr/>
        </p:nvSpPr>
        <p:spPr>
          <a:xfrm>
            <a:off x="3801996" y="5560121"/>
            <a:ext cx="810623" cy="1025940"/>
          </a:xfrm>
          <a:custGeom>
            <a:rect b="b" l="l" r="r" t="t"/>
            <a:pathLst>
              <a:path extrusionOk="0" h="1025940" w="810623">
                <a:moveTo>
                  <a:pt x="0" y="0"/>
                </a:moveTo>
                <a:lnTo>
                  <a:pt x="810623" y="0"/>
                </a:lnTo>
                <a:lnTo>
                  <a:pt x="810623" y="1025941"/>
                </a:lnTo>
                <a:lnTo>
                  <a:pt x="0" y="1025941"/>
                </a:lnTo>
                <a:lnTo>
                  <a:pt x="0" y="0"/>
                </a:lnTo>
                <a:close/>
              </a:path>
            </a:pathLst>
          </a:custGeom>
          <a:blipFill rotWithShape="1">
            <a:blip r:embed="rId26">
              <a:alphaModFix/>
            </a:blip>
            <a:stretch>
              <a:fillRect b="-11820" l="-32170" r="-31790" t="-17730"/>
            </a:stretch>
          </a:blipFill>
          <a:ln>
            <a:noFill/>
          </a:ln>
        </p:spPr>
      </p:sp>
      <p:sp>
        <p:nvSpPr>
          <p:cNvPr id="195" name="Google Shape;195;p19"/>
          <p:cNvSpPr/>
          <p:nvPr/>
        </p:nvSpPr>
        <p:spPr>
          <a:xfrm>
            <a:off x="14644581" y="3999666"/>
            <a:ext cx="1882116" cy="777023"/>
          </a:xfrm>
          <a:custGeom>
            <a:rect b="b" l="l" r="r" t="t"/>
            <a:pathLst>
              <a:path extrusionOk="0" h="777023" w="1882116">
                <a:moveTo>
                  <a:pt x="0" y="0"/>
                </a:moveTo>
                <a:lnTo>
                  <a:pt x="1882116" y="0"/>
                </a:lnTo>
                <a:lnTo>
                  <a:pt x="1882116" y="777023"/>
                </a:lnTo>
                <a:lnTo>
                  <a:pt x="0" y="777023"/>
                </a:lnTo>
                <a:lnTo>
                  <a:pt x="0" y="0"/>
                </a:lnTo>
                <a:close/>
              </a:path>
            </a:pathLst>
          </a:custGeom>
          <a:blipFill rotWithShape="1">
            <a:blip r:embed="rId27">
              <a:alphaModFix/>
            </a:blip>
            <a:stretch>
              <a:fillRect b="0" l="0" r="0" t="-328540"/>
            </a:stretch>
          </a:blipFill>
          <a:ln>
            <a:noFill/>
          </a:ln>
        </p:spPr>
      </p:sp>
      <p:sp>
        <p:nvSpPr>
          <p:cNvPr id="196" name="Google Shape;196;p19"/>
          <p:cNvSpPr/>
          <p:nvPr/>
        </p:nvSpPr>
        <p:spPr>
          <a:xfrm>
            <a:off x="15085665" y="5667293"/>
            <a:ext cx="879231" cy="811598"/>
          </a:xfrm>
          <a:custGeom>
            <a:rect b="b" l="l" r="r" t="t"/>
            <a:pathLst>
              <a:path extrusionOk="0" h="811598" w="879231">
                <a:moveTo>
                  <a:pt x="0" y="0"/>
                </a:moveTo>
                <a:lnTo>
                  <a:pt x="879231" y="0"/>
                </a:lnTo>
                <a:lnTo>
                  <a:pt x="879231" y="811597"/>
                </a:lnTo>
                <a:lnTo>
                  <a:pt x="0" y="811597"/>
                </a:lnTo>
                <a:lnTo>
                  <a:pt x="0" y="0"/>
                </a:lnTo>
                <a:close/>
              </a:path>
            </a:pathLst>
          </a:custGeom>
          <a:blipFill rotWithShape="1">
            <a:blip r:embed="rId28">
              <a:alphaModFix/>
            </a:blip>
            <a:stretch>
              <a:fillRect b="0" l="0" r="0" t="0"/>
            </a:stretch>
          </a:blipFill>
          <a:ln>
            <a:noFill/>
          </a:ln>
        </p:spPr>
      </p:sp>
      <p:sp>
        <p:nvSpPr>
          <p:cNvPr id="197" name="Google Shape;197;p19"/>
          <p:cNvSpPr/>
          <p:nvPr/>
        </p:nvSpPr>
        <p:spPr>
          <a:xfrm>
            <a:off x="14619308" y="5170292"/>
            <a:ext cx="1811944" cy="329287"/>
          </a:xfrm>
          <a:custGeom>
            <a:rect b="b" l="l" r="r" t="t"/>
            <a:pathLst>
              <a:path extrusionOk="0" h="329287" w="1811944">
                <a:moveTo>
                  <a:pt x="0" y="0"/>
                </a:moveTo>
                <a:lnTo>
                  <a:pt x="1811944" y="0"/>
                </a:lnTo>
                <a:lnTo>
                  <a:pt x="1811944" y="329288"/>
                </a:lnTo>
                <a:lnTo>
                  <a:pt x="0" y="329288"/>
                </a:lnTo>
                <a:lnTo>
                  <a:pt x="0" y="0"/>
                </a:lnTo>
                <a:close/>
              </a:path>
            </a:pathLst>
          </a:custGeom>
          <a:blipFill rotWithShape="1">
            <a:blip r:embed="rId29">
              <a:alphaModFix/>
            </a:blip>
            <a:stretch>
              <a:fillRect b="-131258" l="-51948" r="-39256" t="-581485"/>
            </a:stretch>
          </a:blipFill>
          <a:ln>
            <a:noFill/>
          </a:ln>
        </p:spPr>
      </p:sp>
      <p:sp>
        <p:nvSpPr>
          <p:cNvPr id="198" name="Google Shape;198;p19"/>
          <p:cNvSpPr/>
          <p:nvPr/>
        </p:nvSpPr>
        <p:spPr>
          <a:xfrm rot="-2264073">
            <a:off x="7921328" y="7192436"/>
            <a:ext cx="1917626" cy="318805"/>
          </a:xfrm>
          <a:custGeom>
            <a:rect b="b" l="l" r="r" t="t"/>
            <a:pathLst>
              <a:path extrusionOk="0" h="318805" w="1917626">
                <a:moveTo>
                  <a:pt x="0" y="0"/>
                </a:moveTo>
                <a:lnTo>
                  <a:pt x="1917626" y="0"/>
                </a:lnTo>
                <a:lnTo>
                  <a:pt x="1917626" y="318805"/>
                </a:lnTo>
                <a:lnTo>
                  <a:pt x="0" y="318805"/>
                </a:lnTo>
                <a:lnTo>
                  <a:pt x="0" y="0"/>
                </a:lnTo>
                <a:close/>
              </a:path>
            </a:pathLst>
          </a:custGeom>
          <a:blipFill rotWithShape="1">
            <a:blip r:embed="rId30">
              <a:alphaModFix/>
            </a:blip>
            <a:stretch>
              <a:fillRect b="0" l="0" r="0" t="0"/>
            </a:stretch>
          </a:blipFill>
          <a:ln>
            <a:noFill/>
          </a:ln>
        </p:spPr>
      </p:sp>
      <p:sp>
        <p:nvSpPr>
          <p:cNvPr id="199" name="Google Shape;199;p19"/>
          <p:cNvSpPr txBox="1"/>
          <p:nvPr/>
        </p:nvSpPr>
        <p:spPr>
          <a:xfrm>
            <a:off x="4889741" y="7808717"/>
            <a:ext cx="6942300" cy="1107900"/>
          </a:xfrm>
          <a:prstGeom prst="rect">
            <a:avLst/>
          </a:prstGeom>
          <a:noFill/>
          <a:ln>
            <a:noFill/>
          </a:ln>
        </p:spPr>
        <p:txBody>
          <a:bodyPr anchorCtr="0" anchor="t" bIns="0" lIns="0" spcFirstLastPara="1" rIns="0" wrap="square" tIns="0">
            <a:spAutoFit/>
          </a:bodyPr>
          <a:lstStyle/>
          <a:p>
            <a:pPr indent="0" lvl="0" marL="0" marR="0" rtl="0" algn="ctr">
              <a:lnSpc>
                <a:spcPct val="112003"/>
              </a:lnSpc>
              <a:spcBef>
                <a:spcPts val="0"/>
              </a:spcBef>
              <a:spcAft>
                <a:spcPts val="0"/>
              </a:spcAft>
              <a:buNone/>
            </a:pPr>
            <a:r>
              <a:rPr lang="en-US" sz="7198">
                <a:latin typeface="Trebuchet MS"/>
                <a:ea typeface="Trebuchet MS"/>
                <a:cs typeface="Trebuchet MS"/>
                <a:sym typeface="Trebuchet MS"/>
              </a:rPr>
              <a:t>50% + 33% = 83%</a:t>
            </a:r>
            <a:endParaRPr sz="7198">
              <a:latin typeface="Trebuchet MS"/>
              <a:ea typeface="Trebuchet MS"/>
              <a:cs typeface="Trebuchet MS"/>
              <a:sym typeface="Trebuchet MS"/>
            </a:endParaRPr>
          </a:p>
        </p:txBody>
      </p:sp>
      <p:sp>
        <p:nvSpPr>
          <p:cNvPr id="200" name="Google Shape;200;p19"/>
          <p:cNvSpPr txBox="1"/>
          <p:nvPr/>
        </p:nvSpPr>
        <p:spPr>
          <a:xfrm>
            <a:off x="14644540" y="7808725"/>
            <a:ext cx="1882200" cy="1107900"/>
          </a:xfrm>
          <a:prstGeom prst="rect">
            <a:avLst/>
          </a:prstGeom>
          <a:noFill/>
          <a:ln>
            <a:noFill/>
          </a:ln>
        </p:spPr>
        <p:txBody>
          <a:bodyPr anchorCtr="0" anchor="t" bIns="0" lIns="0" spcFirstLastPara="1" rIns="0" wrap="square" tIns="0">
            <a:spAutoFit/>
          </a:bodyPr>
          <a:lstStyle/>
          <a:p>
            <a:pPr indent="0" lvl="0" marL="0" marR="0" rtl="0" algn="ctr">
              <a:lnSpc>
                <a:spcPct val="112003"/>
              </a:lnSpc>
              <a:spcBef>
                <a:spcPts val="0"/>
              </a:spcBef>
              <a:spcAft>
                <a:spcPts val="0"/>
              </a:spcAft>
              <a:buNone/>
            </a:pPr>
            <a:r>
              <a:rPr lang="en-US" sz="7198">
                <a:latin typeface="Trebuchet MS"/>
                <a:ea typeface="Trebuchet MS"/>
                <a:cs typeface="Trebuchet MS"/>
                <a:sym typeface="Trebuchet MS"/>
              </a:rPr>
              <a:t>17%</a:t>
            </a:r>
            <a:endParaRPr sz="7198">
              <a:latin typeface="Trebuchet MS"/>
              <a:ea typeface="Trebuchet MS"/>
              <a:cs typeface="Trebuchet MS"/>
              <a:sym typeface="Trebuchet MS"/>
            </a:endParaRPr>
          </a:p>
        </p:txBody>
      </p:sp>
      <p:sp>
        <p:nvSpPr>
          <p:cNvPr id="201" name="Google Shape;201;p19"/>
          <p:cNvSpPr txBox="1"/>
          <p:nvPr/>
        </p:nvSpPr>
        <p:spPr>
          <a:xfrm>
            <a:off x="1788423" y="2275722"/>
            <a:ext cx="14867400" cy="1107900"/>
          </a:xfrm>
          <a:prstGeom prst="rect">
            <a:avLst/>
          </a:prstGeom>
          <a:noFill/>
          <a:ln>
            <a:noFill/>
          </a:ln>
        </p:spPr>
        <p:txBody>
          <a:bodyPr anchorCtr="0" anchor="t" bIns="0" lIns="0" spcFirstLastPara="1" rIns="0" wrap="square" tIns="0">
            <a:spAutoFit/>
          </a:bodyPr>
          <a:lstStyle/>
          <a:p>
            <a:pPr indent="0" lvl="0" marL="0" marR="0" rtl="0" algn="ctr">
              <a:lnSpc>
                <a:spcPct val="112003"/>
              </a:lnSpc>
              <a:spcBef>
                <a:spcPts val="0"/>
              </a:spcBef>
              <a:spcAft>
                <a:spcPts val="0"/>
              </a:spcAft>
              <a:buNone/>
            </a:pPr>
            <a:r>
              <a:rPr lang="en-US" sz="7198">
                <a:latin typeface="Trebuchet MS"/>
                <a:ea typeface="Trebuchet MS"/>
                <a:cs typeface="Trebuchet MS"/>
                <a:sym typeface="Trebuchet MS"/>
              </a:rPr>
              <a:t>MLC UNDERGRADUATE BREAKDOWN</a:t>
            </a:r>
            <a:endParaRPr sz="7198">
              <a:latin typeface="Trebuchet MS"/>
              <a:ea typeface="Trebuchet MS"/>
              <a:cs typeface="Trebuchet MS"/>
              <a:sym typeface="Trebuchet MS"/>
            </a:endParaRPr>
          </a:p>
        </p:txBody>
      </p:sp>
      <p:sp>
        <p:nvSpPr>
          <p:cNvPr id="202" name="Google Shape;202;p19"/>
          <p:cNvSpPr/>
          <p:nvPr/>
        </p:nvSpPr>
        <p:spPr>
          <a:xfrm rot="-5285941">
            <a:off x="5234949" y="7251154"/>
            <a:ext cx="1211240" cy="201369"/>
          </a:xfrm>
          <a:custGeom>
            <a:rect b="b" l="l" r="r" t="t"/>
            <a:pathLst>
              <a:path extrusionOk="0" h="201369" w="1211240">
                <a:moveTo>
                  <a:pt x="0" y="0"/>
                </a:moveTo>
                <a:lnTo>
                  <a:pt x="1211240" y="0"/>
                </a:lnTo>
                <a:lnTo>
                  <a:pt x="1211240" y="201369"/>
                </a:lnTo>
                <a:lnTo>
                  <a:pt x="0" y="201369"/>
                </a:lnTo>
                <a:lnTo>
                  <a:pt x="0" y="0"/>
                </a:lnTo>
                <a:close/>
              </a:path>
            </a:pathLst>
          </a:custGeom>
          <a:blipFill rotWithShape="1">
            <a:blip r:embed="rId30">
              <a:alphaModFix/>
            </a:blip>
            <a:stretch>
              <a:fillRect b="0" l="0" r="0" t="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0"/>
          <p:cNvSpPr/>
          <p:nvPr/>
        </p:nvSpPr>
        <p:spPr>
          <a:xfrm rot="-1301707">
            <a:off x="2043034" y="-18786"/>
            <a:ext cx="14214842" cy="10338068"/>
          </a:xfrm>
          <a:custGeom>
            <a:rect b="b" l="l" r="r" t="t"/>
            <a:pathLst>
              <a:path extrusionOk="0" h="10328776" w="14202066">
                <a:moveTo>
                  <a:pt x="0" y="0"/>
                </a:moveTo>
                <a:lnTo>
                  <a:pt x="14202066" y="0"/>
                </a:lnTo>
                <a:lnTo>
                  <a:pt x="14202066" y="10328776"/>
                </a:lnTo>
                <a:lnTo>
                  <a:pt x="0" y="10328776"/>
                </a:lnTo>
                <a:lnTo>
                  <a:pt x="0" y="0"/>
                </a:lnTo>
                <a:close/>
              </a:path>
            </a:pathLst>
          </a:custGeom>
          <a:blipFill rotWithShape="1">
            <a:blip r:embed="rId3">
              <a:alphaModFix/>
            </a:blip>
            <a:stretch>
              <a:fillRect b="0" l="0" r="0" t="0"/>
            </a:stretch>
          </a:blipFill>
          <a:ln>
            <a:noFill/>
          </a:ln>
        </p:spPr>
      </p:sp>
      <p:sp>
        <p:nvSpPr>
          <p:cNvPr id="208" name="Google Shape;208;p20"/>
          <p:cNvSpPr txBox="1"/>
          <p:nvPr/>
        </p:nvSpPr>
        <p:spPr>
          <a:xfrm>
            <a:off x="3301208" y="2835590"/>
            <a:ext cx="11685600" cy="4629300"/>
          </a:xfrm>
          <a:prstGeom prst="rect">
            <a:avLst/>
          </a:prstGeom>
          <a:noFill/>
          <a:ln>
            <a:noFill/>
          </a:ln>
        </p:spPr>
        <p:txBody>
          <a:bodyPr anchorCtr="0" anchor="t" bIns="0" lIns="0" spcFirstLastPara="1" rIns="0" wrap="square" tIns="0">
            <a:spAutoFit/>
          </a:bodyPr>
          <a:lstStyle/>
          <a:p>
            <a:pPr indent="0" lvl="0" marL="0" marR="0" rtl="0" algn="ctr">
              <a:lnSpc>
                <a:spcPct val="111997"/>
              </a:lnSpc>
              <a:spcBef>
                <a:spcPts val="0"/>
              </a:spcBef>
              <a:spcAft>
                <a:spcPts val="0"/>
              </a:spcAft>
              <a:buNone/>
            </a:pPr>
            <a:r>
              <a:rPr lang="en-US" sz="6898">
                <a:latin typeface="Trebuchet MS"/>
                <a:ea typeface="Trebuchet MS"/>
                <a:cs typeface="Trebuchet MS"/>
                <a:sym typeface="Trebuchet MS"/>
              </a:rPr>
              <a:t>CAN WE CONTINUE ON THE SAME PATH OF RELYING ON THE WELS HIGH SCHOOLS FOR MINISTRY CANDIDATES?</a:t>
            </a:r>
            <a:endParaRPr sz="6898">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1"/>
          <p:cNvSpPr/>
          <p:nvPr/>
        </p:nvSpPr>
        <p:spPr>
          <a:xfrm>
            <a:off x="-233374" y="735245"/>
            <a:ext cx="3890532" cy="9787501"/>
          </a:xfrm>
          <a:custGeom>
            <a:rect b="b" l="l" r="r" t="t"/>
            <a:pathLst>
              <a:path extrusionOk="0" h="9787501" w="3890532">
                <a:moveTo>
                  <a:pt x="0" y="0"/>
                </a:moveTo>
                <a:lnTo>
                  <a:pt x="3890532" y="0"/>
                </a:lnTo>
                <a:lnTo>
                  <a:pt x="3890532" y="9787501"/>
                </a:lnTo>
                <a:lnTo>
                  <a:pt x="0" y="9787501"/>
                </a:lnTo>
                <a:lnTo>
                  <a:pt x="0" y="0"/>
                </a:lnTo>
                <a:close/>
              </a:path>
            </a:pathLst>
          </a:custGeom>
          <a:blipFill rotWithShape="1">
            <a:blip r:embed="rId3">
              <a:alphaModFix/>
            </a:blip>
            <a:stretch>
              <a:fillRect b="0" l="0" r="0" t="0"/>
            </a:stretch>
          </a:blipFill>
          <a:ln>
            <a:noFill/>
          </a:ln>
        </p:spPr>
      </p:sp>
      <p:sp>
        <p:nvSpPr>
          <p:cNvPr id="214" name="Google Shape;214;p21"/>
          <p:cNvSpPr/>
          <p:nvPr/>
        </p:nvSpPr>
        <p:spPr>
          <a:xfrm rot="62681">
            <a:off x="2134306" y="1990628"/>
            <a:ext cx="765454" cy="1095462"/>
          </a:xfrm>
          <a:custGeom>
            <a:rect b="b" l="l" r="r" t="t"/>
            <a:pathLst>
              <a:path extrusionOk="0" h="1095462" w="765454">
                <a:moveTo>
                  <a:pt x="0" y="0"/>
                </a:moveTo>
                <a:lnTo>
                  <a:pt x="765454" y="0"/>
                </a:lnTo>
                <a:lnTo>
                  <a:pt x="765454" y="1095462"/>
                </a:lnTo>
                <a:lnTo>
                  <a:pt x="0" y="1095462"/>
                </a:lnTo>
                <a:lnTo>
                  <a:pt x="0" y="0"/>
                </a:lnTo>
                <a:close/>
              </a:path>
            </a:pathLst>
          </a:custGeom>
          <a:blipFill rotWithShape="1">
            <a:blip r:embed="rId4">
              <a:alphaModFix/>
            </a:blip>
            <a:stretch>
              <a:fillRect b="0" l="0" r="0" t="0"/>
            </a:stretch>
          </a:blipFill>
          <a:ln>
            <a:noFill/>
          </a:ln>
        </p:spPr>
      </p:sp>
      <p:sp>
        <p:nvSpPr>
          <p:cNvPr id="215" name="Google Shape;215;p21"/>
          <p:cNvSpPr txBox="1"/>
          <p:nvPr/>
        </p:nvSpPr>
        <p:spPr>
          <a:xfrm>
            <a:off x="7528803" y="3092968"/>
            <a:ext cx="9510000" cy="3039900"/>
          </a:xfrm>
          <a:prstGeom prst="rect">
            <a:avLst/>
          </a:prstGeom>
          <a:noFill/>
          <a:ln>
            <a:noFill/>
          </a:ln>
        </p:spPr>
        <p:txBody>
          <a:bodyPr anchorCtr="0" anchor="t" bIns="0" lIns="0" spcFirstLastPara="1" rIns="0" wrap="square" tIns="0">
            <a:spAutoFit/>
          </a:bodyPr>
          <a:lstStyle/>
          <a:p>
            <a:pPr indent="0" lvl="0" marL="0" marR="0" rtl="0" algn="ctr">
              <a:lnSpc>
                <a:spcPct val="112003"/>
              </a:lnSpc>
              <a:spcBef>
                <a:spcPts val="0"/>
              </a:spcBef>
              <a:spcAft>
                <a:spcPts val="0"/>
              </a:spcAft>
              <a:buNone/>
            </a:pPr>
            <a:r>
              <a:rPr b="1" lang="en-US" sz="6898">
                <a:latin typeface="Trebuchet MS"/>
                <a:ea typeface="Trebuchet MS"/>
                <a:cs typeface="Trebuchet MS"/>
                <a:sym typeface="Trebuchet MS"/>
              </a:rPr>
              <a:t>THE 2025 </a:t>
            </a:r>
            <a:endParaRPr b="1" sz="6898">
              <a:latin typeface="Trebuchet MS"/>
              <a:ea typeface="Trebuchet MS"/>
              <a:cs typeface="Trebuchet MS"/>
              <a:sym typeface="Trebuchet MS"/>
            </a:endParaRPr>
          </a:p>
          <a:p>
            <a:pPr indent="0" lvl="0" marL="0" marR="0" rtl="0" algn="ctr">
              <a:lnSpc>
                <a:spcPct val="112003"/>
              </a:lnSpc>
              <a:spcBef>
                <a:spcPts val="0"/>
              </a:spcBef>
              <a:spcAft>
                <a:spcPts val="0"/>
              </a:spcAft>
              <a:buNone/>
            </a:pPr>
            <a:r>
              <a:rPr b="1" lang="en-US" sz="6898">
                <a:latin typeface="Trebuchet MS"/>
                <a:ea typeface="Trebuchet MS"/>
                <a:cs typeface="Trebuchet MS"/>
                <a:sym typeface="Trebuchet MS"/>
              </a:rPr>
              <a:t>ENROLLMENT CLIFF</a:t>
            </a:r>
            <a:endParaRPr b="1" sz="6898">
              <a:latin typeface="Trebuchet MS"/>
              <a:ea typeface="Trebuchet MS"/>
              <a:cs typeface="Trebuchet MS"/>
              <a:sym typeface="Trebuchet MS"/>
            </a:endParaRPr>
          </a:p>
          <a:p>
            <a:pPr indent="0" lvl="0" marL="0" marR="0" rtl="0" algn="ctr">
              <a:lnSpc>
                <a:spcPct val="112004"/>
              </a:lnSpc>
              <a:spcBef>
                <a:spcPts val="0"/>
              </a:spcBef>
              <a:spcAft>
                <a:spcPts val="0"/>
              </a:spcAft>
              <a:buNone/>
            </a:pPr>
            <a:r>
              <a:rPr i="1" lang="en-US" sz="4298">
                <a:latin typeface="Trebuchet MS"/>
                <a:ea typeface="Trebuchet MS"/>
                <a:cs typeface="Trebuchet MS"/>
                <a:sym typeface="Trebuchet MS"/>
              </a:rPr>
              <a:t>(THANKS 2007 RECESSION!)</a:t>
            </a:r>
            <a:endParaRPr i="1" sz="4298">
              <a:latin typeface="Trebuchet MS"/>
              <a:ea typeface="Trebuchet MS"/>
              <a:cs typeface="Trebuchet MS"/>
              <a:sym typeface="Trebuchet MS"/>
            </a:endParaRPr>
          </a:p>
        </p:txBody>
      </p:sp>
      <p:sp>
        <p:nvSpPr>
          <p:cNvPr id="216" name="Google Shape;216;p21"/>
          <p:cNvSpPr/>
          <p:nvPr/>
        </p:nvSpPr>
        <p:spPr>
          <a:xfrm>
            <a:off x="1028700" y="8980061"/>
            <a:ext cx="7315200" cy="2286000"/>
          </a:xfrm>
          <a:custGeom>
            <a:rect b="b" l="l" r="r" t="t"/>
            <a:pathLst>
              <a:path extrusionOk="0" h="2286000" w="7315200">
                <a:moveTo>
                  <a:pt x="0" y="0"/>
                </a:moveTo>
                <a:lnTo>
                  <a:pt x="7315200" y="0"/>
                </a:lnTo>
                <a:lnTo>
                  <a:pt x="7315200" y="2286000"/>
                </a:lnTo>
                <a:lnTo>
                  <a:pt x="0" y="2286000"/>
                </a:lnTo>
                <a:lnTo>
                  <a:pt x="0" y="0"/>
                </a:lnTo>
                <a:close/>
              </a:path>
            </a:pathLst>
          </a:custGeom>
          <a:blipFill rotWithShape="1">
            <a:blip r:embed="rId5">
              <a:alphaModFix/>
            </a:blip>
            <a:stretch>
              <a:fillRect b="0" l="0" r="0" t="0"/>
            </a:stretch>
          </a:blipFill>
          <a:ln>
            <a:noFill/>
          </a:ln>
        </p:spPr>
      </p:sp>
      <p:sp>
        <p:nvSpPr>
          <p:cNvPr id="217" name="Google Shape;217;p21"/>
          <p:cNvSpPr/>
          <p:nvPr/>
        </p:nvSpPr>
        <p:spPr>
          <a:xfrm>
            <a:off x="8343900" y="8980061"/>
            <a:ext cx="7315200" cy="2286000"/>
          </a:xfrm>
          <a:custGeom>
            <a:rect b="b" l="l" r="r" t="t"/>
            <a:pathLst>
              <a:path extrusionOk="0" h="2286000" w="7315200">
                <a:moveTo>
                  <a:pt x="0" y="0"/>
                </a:moveTo>
                <a:lnTo>
                  <a:pt x="7315200" y="0"/>
                </a:lnTo>
                <a:lnTo>
                  <a:pt x="7315200" y="2286000"/>
                </a:lnTo>
                <a:lnTo>
                  <a:pt x="0" y="2286000"/>
                </a:lnTo>
                <a:lnTo>
                  <a:pt x="0" y="0"/>
                </a:lnTo>
                <a:close/>
              </a:path>
            </a:pathLst>
          </a:custGeom>
          <a:blipFill rotWithShape="1">
            <a:blip r:embed="rId5">
              <a:alphaModFix/>
            </a:blip>
            <a:stretch>
              <a:fillRect b="0" l="0" r="0" t="0"/>
            </a:stretch>
          </a:blipFill>
          <a:ln>
            <a:noFill/>
          </a:ln>
        </p:spPr>
      </p:sp>
      <p:sp>
        <p:nvSpPr>
          <p:cNvPr id="218" name="Google Shape;218;p21"/>
          <p:cNvSpPr/>
          <p:nvPr/>
        </p:nvSpPr>
        <p:spPr>
          <a:xfrm>
            <a:off x="15659100" y="8980061"/>
            <a:ext cx="7315200" cy="2286000"/>
          </a:xfrm>
          <a:custGeom>
            <a:rect b="b" l="l" r="r" t="t"/>
            <a:pathLst>
              <a:path extrusionOk="0" h="2286000" w="7315200">
                <a:moveTo>
                  <a:pt x="0" y="0"/>
                </a:moveTo>
                <a:lnTo>
                  <a:pt x="7315200" y="0"/>
                </a:lnTo>
                <a:lnTo>
                  <a:pt x="7315200" y="2286000"/>
                </a:lnTo>
                <a:lnTo>
                  <a:pt x="0" y="2286000"/>
                </a:lnTo>
                <a:lnTo>
                  <a:pt x="0" y="0"/>
                </a:lnTo>
                <a:close/>
              </a:path>
            </a:pathLst>
          </a:custGeom>
          <a:blipFill rotWithShape="1">
            <a:blip r:embed="rId5">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